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71" r:id="rId6"/>
  </p:sldMasterIdLst>
  <p:notesMasterIdLst>
    <p:notesMasterId r:id="rId28"/>
  </p:notesMasterIdLst>
  <p:handoutMasterIdLst>
    <p:handoutMasterId r:id="rId29"/>
  </p:handoutMasterIdLst>
  <p:sldIdLst>
    <p:sldId id="301" r:id="rId7"/>
    <p:sldId id="359" r:id="rId8"/>
    <p:sldId id="360" r:id="rId9"/>
    <p:sldId id="361" r:id="rId10"/>
    <p:sldId id="362" r:id="rId11"/>
    <p:sldId id="388" r:id="rId12"/>
    <p:sldId id="366" r:id="rId13"/>
    <p:sldId id="364" r:id="rId14"/>
    <p:sldId id="392" r:id="rId15"/>
    <p:sldId id="393" r:id="rId16"/>
    <p:sldId id="389" r:id="rId17"/>
    <p:sldId id="390" r:id="rId18"/>
    <p:sldId id="391" r:id="rId19"/>
    <p:sldId id="386" r:id="rId20"/>
    <p:sldId id="369" r:id="rId21"/>
    <p:sldId id="367" r:id="rId22"/>
    <p:sldId id="387" r:id="rId23"/>
    <p:sldId id="357" r:id="rId24"/>
    <p:sldId id="371" r:id="rId25"/>
    <p:sldId id="302" r:id="rId26"/>
    <p:sldId id="25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D9D"/>
    <a:srgbClr val="022A53"/>
    <a:srgbClr val="FFFFFF"/>
    <a:srgbClr val="E49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0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53-44C3-BDEB-B4B8EF417346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53-44C3-BDEB-B4B8EF41734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53-44C3-BDEB-B4B8EF417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9-4262-9B27-C23AAE0C441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9-4262-9B27-C23AAE0C441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9-4262-9B27-C23AAE0C4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69-4892-8F37-F3B8FED86011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69-4892-8F37-F3B8FED8601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69-4892-8F37-F3B8FED86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9C-4A0F-A7E5-83EC3A66E6FE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9C-4A0F-A7E5-83EC3A66E6F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9C-4A0F-A7E5-83EC3A66E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64-4E8B-AE5C-8B82F8E9F290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64-4E8B-AE5C-8B82F8E9F2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64-4E8B-AE5C-8B82F8E9F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43-43C9-932A-84EFBE6BF676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43-43C9-932A-84EFBE6BF67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43-43C9-932A-84EFBE6BF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9-4D49-B8DC-BC83EA427C10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9-4D49-B8DC-BC83EA427C1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39-4D49-B8DC-BC83EA427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DF-4598-A18B-A12D47474F42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DF-4598-A18B-A12D47474F4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DF-4598-A18B-A12D47474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D9-4268-9C25-4CA7508B6A5A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D9-4268-9C25-4CA7508B6A5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D9-4268-9C25-4CA7508B6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E5-44C7-8F30-5DA30F30934A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E5-44C7-8F30-5DA30F30934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E5-44C7-8F30-5DA30F309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F8-45F2-B2E6-1FD44156C1B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F8-45F2-B2E6-1FD44156C1B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F8-45F2-B2E6-1FD44156C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57-45DF-9992-80959AE1CCB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57-45DF-9992-80959AE1CCB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57-45DF-9992-80959AE1C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05-4A3A-A671-136E53B9449C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05-4A3A-A671-136E53B9449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05-4A3A-A671-136E53B94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7B-40C9-9A0C-DE880B5494AF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7B-40C9-9A0C-DE880B5494A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7B-40C9-9A0C-DE880B549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69-48FD-8850-75C5D1163510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69-48FD-8850-75C5D116351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69-48FD-8850-75C5D1163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C6-4E70-B82D-E0F2A5D96817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C6-4E70-B82D-E0F2A5D9681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C6-4E70-B82D-E0F2A5D96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75-44D5-9462-C997A0A6B76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75-44D5-9462-C997A0A6B76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75-44D5-9462-C997A0A6B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03-40ED-9EAB-4F4445D03C33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03-40ED-9EAB-4F4445D03C3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03-40ED-9EAB-4F4445D03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B-4946-97DC-549CB037207C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B-4946-97DC-549CB037207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B-4946-97DC-549CB0372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14-4602-8C8E-84B3F518585E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14-4602-8C8E-84B3F518585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14-4602-8C8E-84B3F5185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7F4444-80F9-22C5-A2F2-081D42F41C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658BC-6FF6-7B07-B310-1AE0A9107D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749B7-22CC-4F2A-BCBC-3F1FC71B812A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0D3AD-6533-8513-EB66-A56BAF905E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503D6-D587-AF93-3CBB-44643F9470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5D81F-D334-4070-9AD3-EA72BB087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47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B6983-D31D-4A39-BCB2-D6079DE2C099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E244A-A10C-4C66-BA63-674C451EB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92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irwinmitchell.com/" TargetMode="Externa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18" Type="http://schemas.openxmlformats.org/officeDocument/2006/relationships/chart" Target="../charts/chart16.xml"/><Relationship Id="rId3" Type="http://schemas.openxmlformats.org/officeDocument/2006/relationships/chart" Target="../charts/chart1.xml"/><Relationship Id="rId21" Type="http://schemas.openxmlformats.org/officeDocument/2006/relationships/chart" Target="../charts/chart19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17" Type="http://schemas.openxmlformats.org/officeDocument/2006/relationships/chart" Target="../charts/chart15.xml"/><Relationship Id="rId2" Type="http://schemas.openxmlformats.org/officeDocument/2006/relationships/image" Target="../media/image5.png"/><Relationship Id="rId16" Type="http://schemas.openxmlformats.org/officeDocument/2006/relationships/chart" Target="../charts/chart14.xml"/><Relationship Id="rId20" Type="http://schemas.openxmlformats.org/officeDocument/2006/relationships/chart" Target="../charts/chart18.xml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5" Type="http://schemas.openxmlformats.org/officeDocument/2006/relationships/chart" Target="../charts/chart13.xml"/><Relationship Id="rId23" Type="http://schemas.openxmlformats.org/officeDocument/2006/relationships/image" Target="../media/image2.png"/><Relationship Id="rId10" Type="http://schemas.openxmlformats.org/officeDocument/2006/relationships/chart" Target="../charts/chart8.xml"/><Relationship Id="rId19" Type="http://schemas.openxmlformats.org/officeDocument/2006/relationships/chart" Target="../charts/chart17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chart" Target="../charts/chart12.xml"/><Relationship Id="rId22" Type="http://schemas.openxmlformats.org/officeDocument/2006/relationships/chart" Target="../charts/chart2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DFD273E-315C-B7BA-3EA1-74717A500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4" y="5809085"/>
            <a:ext cx="3092203" cy="75014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1EE115-7E4B-D6F3-8429-5309644562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6772" y="941387"/>
            <a:ext cx="9143999" cy="2387600"/>
          </a:xfrm>
        </p:spPr>
        <p:txBody>
          <a:bodyPr lIns="0" tIns="0" rIns="0" bIns="0" anchor="b" anchorCtr="0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3956ADF-9D7D-D58E-2368-0232CE1F6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97" y="3781286"/>
            <a:ext cx="9143999" cy="1647964"/>
          </a:xfrm>
        </p:spPr>
        <p:txBody>
          <a:bodyPr lIns="0" tIns="0" rIns="0" bIns="0" anchor="t" anchorCtr="0">
            <a:norm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12158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2 column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611336-3E37-D71B-4953-B68E1E42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3F600-0485-509F-56D3-23336F4B0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2696"/>
            <a:ext cx="10515600" cy="479611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GB" sz="2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9E6F47-456E-6190-7954-83BD085EF5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173192"/>
            <a:ext cx="5165785" cy="4684268"/>
          </a:xfrm>
        </p:spPr>
        <p:txBody>
          <a:bodyPr numCol="1"/>
          <a:lstStyle>
            <a:lvl1pPr>
              <a:defRPr/>
            </a:lvl1pPr>
            <a:lvl5pPr>
              <a:defRPr/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425A46D-D94C-875C-0983-DD518F7C84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8017" y="1173661"/>
            <a:ext cx="5165785" cy="4684268"/>
          </a:xfrm>
        </p:spPr>
        <p:txBody>
          <a:bodyPr numCol="1"/>
          <a:lstStyle>
            <a:lvl1pPr>
              <a:defRPr/>
            </a:lvl1pPr>
            <a:lvl5pPr>
              <a:defRPr/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520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2 columns_Ligh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611336-3E37-D71B-4953-B68E1E42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3F600-0485-509F-56D3-23336F4B0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2696"/>
            <a:ext cx="10515600" cy="479611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GB" sz="2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2D9EE3C-45CB-3F6C-CAF7-250740008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173192"/>
            <a:ext cx="5165785" cy="4684268"/>
          </a:xfrm>
        </p:spPr>
        <p:txBody>
          <a:bodyPr numCol="1"/>
          <a:lstStyle>
            <a:lvl1pPr>
              <a:defRPr/>
            </a:lvl1pPr>
            <a:lvl5pPr>
              <a:defRPr/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BE6FF95-3EE9-411B-4A63-8DAD8EC9F2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8017" y="1173661"/>
            <a:ext cx="5165785" cy="4684268"/>
          </a:xfrm>
        </p:spPr>
        <p:txBody>
          <a:bodyPr numCol="1"/>
          <a:lstStyle>
            <a:lvl1pPr>
              <a:defRPr/>
            </a:lvl1pPr>
            <a:lvl5pPr>
              <a:defRPr/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196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2 columns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F600-0485-509F-56D3-23336F4B0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2696"/>
            <a:ext cx="10515600" cy="479611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GB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AF7747B-AF43-7B5D-DBF4-BE749D00D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173192"/>
            <a:ext cx="5165785" cy="4684268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5531BC4-59CE-E788-3472-D3E69E5510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8017" y="1173661"/>
            <a:ext cx="5165785" cy="4684268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861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1 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611336-3E37-D71B-4953-B68E1E42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3F600-0485-509F-56D3-23336F4B0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2696"/>
            <a:ext cx="10515600" cy="479611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GB" sz="2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3EE248D-913A-6317-3CF1-35534A836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73191"/>
            <a:ext cx="10515600" cy="4684267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24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1 column_Ligh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611336-3E37-D71B-4953-B68E1E42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3F600-0485-509F-56D3-23336F4B0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2696"/>
            <a:ext cx="10515600" cy="479611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GB" sz="2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C954F82-92D4-3F26-8D1E-E5711637A5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73191"/>
            <a:ext cx="10515600" cy="4684267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481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1 column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F600-0485-509F-56D3-23336F4B0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2696"/>
            <a:ext cx="10515600" cy="479611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GB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DB98DB2-8C13-163A-50C6-DF45C177F1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73191"/>
            <a:ext cx="10515600" cy="4684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211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Picture_Righ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5C7681-81E6-6D27-2ACC-49BF3F995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D8E1827-5454-C3FA-0ABD-FEAB01D4F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52551"/>
            <a:ext cx="2476500" cy="332399"/>
          </a:xfrm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Here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402E7F4-00EE-045B-37C4-5A3EF71EFB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0050" y="1352551"/>
            <a:ext cx="7981950" cy="413420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0330F64-5B03-3F4D-7292-CDC9BDA33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19390"/>
            <a:ext cx="2476500" cy="351155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188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Picture_Right_Ligh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5C7681-81E6-6D27-2ACC-49BF3F995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402E7F4-00EE-045B-37C4-5A3EF71EFB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0050" y="1352551"/>
            <a:ext cx="7981950" cy="413420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94A56-F46B-070B-C8A2-43378044E1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52551"/>
            <a:ext cx="2476500" cy="332399"/>
          </a:xfrm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6381D2C-4949-40B7-971C-D5FF1EA9BA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19390"/>
            <a:ext cx="2476500" cy="351155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84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Picture_Right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402E7F4-00EE-045B-37C4-5A3EF71EFB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0050" y="1352550"/>
            <a:ext cx="7981950" cy="4161841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59CBF-5AEF-C792-4DEB-EC16EEC9C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52551"/>
            <a:ext cx="2476500" cy="332399"/>
          </a:xfrm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EE8FA2A-D011-97AD-693F-A454A68076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19390"/>
            <a:ext cx="2476500" cy="3511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52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Picture_Left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D8E1827-5454-C3FA-0ABD-FEAB01D4F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7300" y="1352551"/>
            <a:ext cx="2476500" cy="332399"/>
          </a:xfrm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Here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9C2E161A-8220-288D-44B8-1615CC8F2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52551"/>
            <a:ext cx="7981950" cy="413420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639BA-C85D-D4C6-41A7-E94BE4F95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5B096AF-4A20-D597-FB5D-FC7629C46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FD1ADBB-962D-D237-56B9-D02617C906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77300" y="1992313"/>
            <a:ext cx="2476500" cy="351155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699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gradient&#10;&#10;Description automatically generated">
            <a:extLst>
              <a:ext uri="{FF2B5EF4-FFF2-40B4-BE49-F238E27FC236}">
                <a16:creationId xmlns:a16="http://schemas.microsoft.com/office/drawing/2014/main" id="{E4A3C8F0-8350-FD1A-CFF8-6C99C9291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95168B-8CAB-4F33-92EC-4210F0E6F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4" y="5809085"/>
            <a:ext cx="3092203" cy="750148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E05F08D-D72A-02E6-6080-C7E1981D95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586B7EB-E980-08B0-BACE-D82C3AE73F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4679" y="2692400"/>
            <a:ext cx="4187825" cy="920750"/>
          </a:xfrm>
        </p:spPr>
        <p:txBody>
          <a:bodyPr lIns="0" tIns="0" rIns="0" bIns="0" anchor="ctr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de-DE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258317FC-3779-95BB-0612-54D554C23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4678" y="3773807"/>
            <a:ext cx="4187825" cy="547447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9627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Picture_Leftt_Ligh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9C2E161A-8220-288D-44B8-1615CC8F2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52551"/>
            <a:ext cx="7981950" cy="413420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639BA-C85D-D4C6-41A7-E94BE4F95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C3083B-5C07-B61E-FCF1-256479D51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7300" y="1352551"/>
            <a:ext cx="2476500" cy="332399"/>
          </a:xfrm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CE903-C071-D0F2-D762-71D2712A05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77300" y="1992313"/>
            <a:ext cx="2476500" cy="351155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643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Picture_Leftt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9C2E161A-8220-288D-44B8-1615CC8F2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52551"/>
            <a:ext cx="7981950" cy="413420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948071-CC1C-C496-098C-78040049E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7300" y="1352551"/>
            <a:ext cx="2476500" cy="332399"/>
          </a:xfrm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0093A-3AFB-961B-9D2C-85C5852FA7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77300" y="1992313"/>
            <a:ext cx="2476500" cy="3511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411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611336-3E37-D71B-4953-B68E1E42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Ligh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611336-3E37-D71B-4953-B68E1E42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1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31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act 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C64F31-3A36-18EE-2A82-A323E1477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1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611336-3E37-D71B-4953-B68E1E423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3F600-0485-509F-56D3-23336F4B0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040"/>
            <a:ext cx="10515600" cy="66991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  <a:endParaRPr lang="en-GB" dirty="0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D05FE9B-1FCE-CE2D-8456-10967550C9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48334" y="2161594"/>
            <a:ext cx="1120775" cy="1265268"/>
          </a:xfrm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17E098C-B0A4-057D-3F75-227ADA7101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32633" y="2161594"/>
            <a:ext cx="3450319" cy="257175"/>
          </a:xfrm>
        </p:spPr>
        <p:txBody>
          <a:bodyPr/>
          <a:lstStyle>
            <a:lvl1pPr>
              <a:spcAft>
                <a:spcPts val="0"/>
              </a:spcAft>
              <a:defRPr sz="1600" b="1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5A75FB0-DB16-736B-3CC6-2DF76B4306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32633" y="2418769"/>
            <a:ext cx="345031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b="0"/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673BDF5-AB12-4441-334A-4DCC107A00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1660" y="2815593"/>
            <a:ext cx="3196660" cy="187720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DADABF-A14C-C639-B876-FEF750278E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01660" y="3032087"/>
            <a:ext cx="3196660" cy="187720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48C9C77-0DDC-C336-4963-AA485CB49B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01660" y="3248580"/>
            <a:ext cx="3196660" cy="187720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71799ED-B283-BBDF-D51A-A1EB9DD9BB1F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 bwMode="gray">
          <a:xfrm>
            <a:off x="850150" y="3768475"/>
            <a:ext cx="1120775" cy="1265267"/>
          </a:xfrm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12F388C-9221-0603-7D18-05782C7A859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2234449" y="3768475"/>
            <a:ext cx="3450319" cy="257175"/>
          </a:xfrm>
        </p:spPr>
        <p:txBody>
          <a:bodyPr/>
          <a:lstStyle>
            <a:lvl1pPr>
              <a:spcAft>
                <a:spcPts val="0"/>
              </a:spcAft>
              <a:defRPr sz="1600" b="1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B0DD121-CEDF-53CF-8DEC-58E2C3A7581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2234449" y="4025650"/>
            <a:ext cx="345031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b="0"/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0B994E8-5C2E-8019-9564-214D32BCBCC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2501660" y="4422474"/>
            <a:ext cx="3198476" cy="205888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2918E05-5A3F-FB89-BE1C-DE04BD7A9D4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2501660" y="4638968"/>
            <a:ext cx="3198476" cy="205888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80B9567-AC2A-9F6C-2C0D-49F49B0ECD7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2501660" y="4855461"/>
            <a:ext cx="3198476" cy="205888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97847306-06C1-08F0-ED23-38EA92B467A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 bwMode="gray">
          <a:xfrm>
            <a:off x="6096000" y="2152923"/>
            <a:ext cx="1120775" cy="1265267"/>
          </a:xfrm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DB32E2E-F12B-2DC3-7AAF-E656522C4CA0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7480299" y="2152923"/>
            <a:ext cx="3450319" cy="257175"/>
          </a:xfrm>
        </p:spPr>
        <p:txBody>
          <a:bodyPr/>
          <a:lstStyle>
            <a:lvl1pPr>
              <a:spcAft>
                <a:spcPts val="0"/>
              </a:spcAft>
              <a:defRPr sz="1600" b="1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C44A228-3B09-C65E-A4C8-68D2592830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7480299" y="2410098"/>
            <a:ext cx="345031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b="0"/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1BE26325-8FF6-2C12-9718-EAD0CD0126A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 bwMode="gray">
          <a:xfrm>
            <a:off x="7755146" y="2806921"/>
            <a:ext cx="3190839" cy="196391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2DB96B55-9C88-875C-C7C5-D4D94752847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 bwMode="gray">
          <a:xfrm>
            <a:off x="7755146" y="3023415"/>
            <a:ext cx="3190839" cy="196391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5C65B07-FB06-DBA5-03E9-FC4D2E5E1BC3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 bwMode="gray">
          <a:xfrm>
            <a:off x="7755146" y="3239908"/>
            <a:ext cx="3190839" cy="196391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4594C85E-B3DE-1329-8546-21C517067BC3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 bwMode="gray">
          <a:xfrm>
            <a:off x="6097816" y="3759804"/>
            <a:ext cx="1120775" cy="1265267"/>
          </a:xfrm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691E6A-F136-524E-7143-DCA636A52C01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 bwMode="gray">
          <a:xfrm>
            <a:off x="7482115" y="3759804"/>
            <a:ext cx="3450319" cy="257175"/>
          </a:xfrm>
        </p:spPr>
        <p:txBody>
          <a:bodyPr/>
          <a:lstStyle>
            <a:lvl1pPr>
              <a:spcAft>
                <a:spcPts val="0"/>
              </a:spcAft>
              <a:defRPr sz="1600" b="1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2B7666C-D58C-1C50-4045-A5C1B4C3BB3D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 bwMode="gray">
          <a:xfrm>
            <a:off x="7482115" y="4016979"/>
            <a:ext cx="3450319" cy="25717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b="0"/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1"/>
            <a:r>
              <a:rPr lang="en-US" dirty="0"/>
              <a:t>Job title goes here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2CB7242E-10DE-5DAC-279F-F8E7CEAF0159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 bwMode="gray">
          <a:xfrm>
            <a:off x="7756962" y="4413802"/>
            <a:ext cx="3190839" cy="196391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Telephone number here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B1A5F70A-82C9-D18E-71CE-11FD6CB3367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 bwMode="gray">
          <a:xfrm>
            <a:off x="7756962" y="4630296"/>
            <a:ext cx="3190839" cy="196391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Mobile number here</a:t>
            </a:r>
          </a:p>
        </p:txBody>
      </p:sp>
      <p:pic>
        <p:nvPicPr>
          <p:cNvPr id="48" name="Picture 47" descr="A blue telephone handset on a black background&#10;&#10;Description automatically generated">
            <a:extLst>
              <a:ext uri="{FF2B5EF4-FFF2-40B4-BE49-F238E27FC236}">
                <a16:creationId xmlns:a16="http://schemas.microsoft.com/office/drawing/2014/main" id="{8BF9BAF6-DCE6-8F1A-EB54-B1B3A35A1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54" y="2823313"/>
            <a:ext cx="229298" cy="180000"/>
          </a:xfrm>
          <a:prstGeom prst="rect">
            <a:avLst/>
          </a:prstGeom>
        </p:spPr>
      </p:pic>
      <p:pic>
        <p:nvPicPr>
          <p:cNvPr id="50" name="Picture 49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04A7FF3B-6851-A033-E8D1-F52C5E6A0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54" y="3049929"/>
            <a:ext cx="229300" cy="180000"/>
          </a:xfrm>
          <a:prstGeom prst="rect">
            <a:avLst/>
          </a:prstGeom>
        </p:spPr>
      </p:pic>
      <p:pic>
        <p:nvPicPr>
          <p:cNvPr id="52" name="Picture 51" descr="A blue envelope with black line&#10;&#10;Description automatically generated">
            <a:extLst>
              <a:ext uri="{FF2B5EF4-FFF2-40B4-BE49-F238E27FC236}">
                <a16:creationId xmlns:a16="http://schemas.microsoft.com/office/drawing/2014/main" id="{6CBC6F6C-2ECF-F02A-A7B1-D588E24258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42" y="3282636"/>
            <a:ext cx="177364" cy="126000"/>
          </a:xfrm>
          <a:prstGeom prst="rect">
            <a:avLst/>
          </a:prstGeom>
        </p:spPr>
      </p:pic>
      <p:pic>
        <p:nvPicPr>
          <p:cNvPr id="53" name="Picture 52" descr="A blue telephone handset on a black background&#10;&#10;Description automatically generated">
            <a:extLst>
              <a:ext uri="{FF2B5EF4-FFF2-40B4-BE49-F238E27FC236}">
                <a16:creationId xmlns:a16="http://schemas.microsoft.com/office/drawing/2014/main" id="{79689D1F-AC0F-AF08-1192-05873842E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40" y="4436778"/>
            <a:ext cx="229298" cy="180000"/>
          </a:xfrm>
          <a:prstGeom prst="rect">
            <a:avLst/>
          </a:prstGeom>
        </p:spPr>
      </p:pic>
      <p:pic>
        <p:nvPicPr>
          <p:cNvPr id="54" name="Picture 53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796C3C62-2BF3-FEB7-9776-8B85FFFF59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40" y="4663394"/>
            <a:ext cx="229300" cy="180000"/>
          </a:xfrm>
          <a:prstGeom prst="rect">
            <a:avLst/>
          </a:prstGeom>
        </p:spPr>
      </p:pic>
      <p:pic>
        <p:nvPicPr>
          <p:cNvPr id="55" name="Picture 54" descr="A blue envelope with black line&#10;&#10;Description automatically generated">
            <a:extLst>
              <a:ext uri="{FF2B5EF4-FFF2-40B4-BE49-F238E27FC236}">
                <a16:creationId xmlns:a16="http://schemas.microsoft.com/office/drawing/2014/main" id="{A34B511A-1F16-B2B4-13A8-BD2F18DA9E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28" y="4896101"/>
            <a:ext cx="177364" cy="126000"/>
          </a:xfrm>
          <a:prstGeom prst="rect">
            <a:avLst/>
          </a:prstGeom>
        </p:spPr>
      </p:pic>
      <p:pic>
        <p:nvPicPr>
          <p:cNvPr id="56" name="Picture 55" descr="A blue telephone handset on a black background&#10;&#10;Description automatically generated">
            <a:extLst>
              <a:ext uri="{FF2B5EF4-FFF2-40B4-BE49-F238E27FC236}">
                <a16:creationId xmlns:a16="http://schemas.microsoft.com/office/drawing/2014/main" id="{11DAF2DA-49B2-56EB-C540-FF8CAA0C1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38" y="2806922"/>
            <a:ext cx="229298" cy="180000"/>
          </a:xfrm>
          <a:prstGeom prst="rect">
            <a:avLst/>
          </a:prstGeom>
        </p:spPr>
      </p:pic>
      <p:pic>
        <p:nvPicPr>
          <p:cNvPr id="57" name="Picture 56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9C1DBCAD-05F5-84D7-C8BF-50FB7E6445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38" y="3033538"/>
            <a:ext cx="229300" cy="180000"/>
          </a:xfrm>
          <a:prstGeom prst="rect">
            <a:avLst/>
          </a:prstGeom>
        </p:spPr>
      </p:pic>
      <p:pic>
        <p:nvPicPr>
          <p:cNvPr id="58" name="Picture 57" descr="A blue envelope with black line&#10;&#10;Description automatically generated">
            <a:extLst>
              <a:ext uri="{FF2B5EF4-FFF2-40B4-BE49-F238E27FC236}">
                <a16:creationId xmlns:a16="http://schemas.microsoft.com/office/drawing/2014/main" id="{EB58C093-EF37-EF5F-729C-A5FBEFA64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26" y="3266245"/>
            <a:ext cx="177364" cy="126000"/>
          </a:xfrm>
          <a:prstGeom prst="rect">
            <a:avLst/>
          </a:prstGeom>
        </p:spPr>
      </p:pic>
      <p:pic>
        <p:nvPicPr>
          <p:cNvPr id="59" name="Picture 58" descr="A blue telephone handset on a black background&#10;&#10;Description automatically generated">
            <a:extLst>
              <a:ext uri="{FF2B5EF4-FFF2-40B4-BE49-F238E27FC236}">
                <a16:creationId xmlns:a16="http://schemas.microsoft.com/office/drawing/2014/main" id="{38B933A8-C68D-AFE8-0B10-EF79B25D7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24" y="4420387"/>
            <a:ext cx="229298" cy="180000"/>
          </a:xfrm>
          <a:prstGeom prst="rect">
            <a:avLst/>
          </a:prstGeom>
        </p:spPr>
      </p:pic>
      <p:pic>
        <p:nvPicPr>
          <p:cNvPr id="60" name="Picture 59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1776C6DC-2C0B-8633-F471-82BF2BF82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24" y="4647003"/>
            <a:ext cx="229300" cy="180000"/>
          </a:xfrm>
          <a:prstGeom prst="rect">
            <a:avLst/>
          </a:prstGeom>
        </p:spPr>
      </p:pic>
      <p:pic>
        <p:nvPicPr>
          <p:cNvPr id="61" name="Picture 60" descr="A blue envelope with black line&#10;&#10;Description automatically generated">
            <a:extLst>
              <a:ext uri="{FF2B5EF4-FFF2-40B4-BE49-F238E27FC236}">
                <a16:creationId xmlns:a16="http://schemas.microsoft.com/office/drawing/2014/main" id="{BBFF11BA-0AEA-A431-0D15-A167EAB74B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12" y="4879710"/>
            <a:ext cx="177364" cy="126000"/>
          </a:xfrm>
          <a:prstGeom prst="rect">
            <a:avLst/>
          </a:prstGeom>
        </p:spPr>
      </p:pic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E3446611-329B-AC23-0504-7D0E6118FE47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 bwMode="gray">
          <a:xfrm>
            <a:off x="7756962" y="4846789"/>
            <a:ext cx="3190839" cy="196391"/>
          </a:xfrm>
        </p:spPr>
        <p:txBody>
          <a:bodyPr wrap="none" lIns="0">
            <a:normAutofit/>
          </a:bodyPr>
          <a:lstStyle>
            <a:lvl1pPr>
              <a:spcAft>
                <a:spcPts val="0"/>
              </a:spcAft>
              <a:defRPr sz="1050" b="0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rgbClr val="FF0000"/>
                </a:solidFill>
              </a:defRPr>
            </a:lvl2pPr>
            <a:lvl3pPr marL="0" indent="0">
              <a:spcAft>
                <a:spcPts val="0"/>
              </a:spcAft>
              <a:buNone/>
              <a:defRPr baseline="0">
                <a:solidFill>
                  <a:srgbClr val="FF0000"/>
                </a:solidFill>
              </a:defRPr>
            </a:lvl3pPr>
            <a:lvl4pPr marL="0" indent="0">
              <a:spcAft>
                <a:spcPts val="0"/>
              </a:spcAft>
              <a:buNone/>
              <a:defRPr>
                <a:solidFill>
                  <a:srgbClr val="FF0000"/>
                </a:solidFill>
              </a:defRPr>
            </a:lvl4pPr>
            <a:lvl5pPr>
              <a:spcBef>
                <a:spcPts val="0"/>
              </a:spcBef>
              <a:defRPr b="0">
                <a:solidFill>
                  <a:srgbClr val="FF0000"/>
                </a:solidFill>
              </a:defRPr>
            </a:lvl5pPr>
            <a:lvl6pPr>
              <a:defRPr>
                <a:solidFill>
                  <a:srgbClr val="FF0000"/>
                </a:solidFill>
              </a:defRPr>
            </a:lvl6pPr>
            <a:lvl7pPr>
              <a:defRPr>
                <a:solidFill>
                  <a:srgbClr val="FF0000"/>
                </a:solidFill>
              </a:defRPr>
            </a:lvl7pPr>
          </a:lstStyle>
          <a:p>
            <a:pPr lvl="0"/>
            <a:r>
              <a:rPr lang="en-US" dirty="0"/>
              <a:t>Email address goes here</a:t>
            </a:r>
          </a:p>
        </p:txBody>
      </p:sp>
    </p:spTree>
    <p:extLst>
      <p:ext uri="{BB962C8B-B14F-4D97-AF65-F5344CB8AC3E}">
        <p14:creationId xmlns:p14="http://schemas.microsoft.com/office/powerpoint/2010/main" val="873907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omputer with a black background&#10;&#10;Description automatically generated">
            <a:extLst>
              <a:ext uri="{FF2B5EF4-FFF2-40B4-BE49-F238E27FC236}">
                <a16:creationId xmlns:a16="http://schemas.microsoft.com/office/drawing/2014/main" id="{6194D84F-3859-9303-06DF-9B13988A5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37" y="5988799"/>
            <a:ext cx="204927" cy="204927"/>
          </a:xfrm>
          <a:prstGeom prst="rect">
            <a:avLst/>
          </a:prstGeom>
        </p:spPr>
      </p:pic>
      <p:pic>
        <p:nvPicPr>
          <p:cNvPr id="5" name="Picture 4" descr="A white phone handset on a black background&#10;&#10;Description automatically generated">
            <a:extLst>
              <a:ext uri="{FF2B5EF4-FFF2-40B4-BE49-F238E27FC236}">
                <a16:creationId xmlns:a16="http://schemas.microsoft.com/office/drawing/2014/main" id="{505D2FDD-6B98-9E18-9FA2-DE01B7619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3" y="5976744"/>
            <a:ext cx="204927" cy="2049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8568DC-D10E-88B1-D5D8-7ADF43479ED2}"/>
              </a:ext>
            </a:extLst>
          </p:cNvPr>
          <p:cNvSpPr txBox="1"/>
          <p:nvPr/>
        </p:nvSpPr>
        <p:spPr bwMode="gray">
          <a:xfrm>
            <a:off x="665550" y="5976744"/>
            <a:ext cx="860320" cy="216982"/>
          </a:xfrm>
          <a:prstGeom prst="rect">
            <a:avLst/>
          </a:prstGeom>
          <a:noFill/>
        </p:spPr>
        <p:txBody>
          <a:bodyPr wrap="none" lIns="90000" rIns="0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GB" sz="900" dirty="0">
                <a:solidFill>
                  <a:schemeClr val="bg1"/>
                </a:solidFill>
              </a:rPr>
              <a:t>0370 1500 100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CC54D96F-02AD-37F4-5524-CB4928FC030F}"/>
              </a:ext>
            </a:extLst>
          </p:cNvPr>
          <p:cNvSpPr txBox="1"/>
          <p:nvPr/>
        </p:nvSpPr>
        <p:spPr bwMode="gray">
          <a:xfrm>
            <a:off x="2014664" y="5982771"/>
            <a:ext cx="969325" cy="216982"/>
          </a:xfrm>
          <a:prstGeom prst="rect">
            <a:avLst/>
          </a:prstGeom>
          <a:noFill/>
        </p:spPr>
        <p:txBody>
          <a:bodyPr wrap="none" lIns="90000" rIns="0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GB" sz="900" dirty="0">
                <a:solidFill>
                  <a:schemeClr val="bg1"/>
                </a:solidFill>
              </a:rPr>
              <a:t>irwinmitchell.com</a:t>
            </a:r>
            <a:endParaRPr lang="en-GB" sz="9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C5E1811-B336-570E-F3B6-E842C4D91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5810400"/>
            <a:ext cx="3092203" cy="7501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512CE-62D6-D8ED-1CA4-1A5F43CB1371}"/>
              </a:ext>
            </a:extLst>
          </p:cNvPr>
          <p:cNvSpPr txBox="1"/>
          <p:nvPr/>
        </p:nvSpPr>
        <p:spPr bwMode="gray">
          <a:xfrm>
            <a:off x="460623" y="6356100"/>
            <a:ext cx="3826368" cy="203133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GB" sz="800" dirty="0">
                <a:solidFill>
                  <a:schemeClr val="bg1"/>
                </a:solidFill>
              </a:rPr>
              <a:t>Irwin Mitchell LLP is authorised and regulated by the Solicitors Regulation Authority.</a:t>
            </a:r>
            <a:endParaRPr lang="en-GB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40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254A9D2C-3A49-5FE5-D7AB-C583C314BE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7385" y="820928"/>
            <a:ext cx="1905000" cy="179536"/>
          </a:xfrm>
        </p:spPr>
        <p:txBody>
          <a:bodyPr vert="horz" lIns="0" tIns="0" rIns="0" bIns="0" numCol="1" spcCol="0" rtlCol="0">
            <a:spAutoFit/>
          </a:bodyPr>
          <a:lstStyle>
            <a:lvl1pPr marL="0" indent="0" algn="ctr">
              <a:buNone/>
              <a:defRPr lang="en-GB" sz="1200" dirty="0" smtClean="0"/>
            </a:lvl1pPr>
          </a:lstStyle>
          <a:p>
            <a:pPr marL="228600" lvl="0" indent="-228600" algn="ctr">
              <a:lnSpc>
                <a:spcPts val="1400"/>
              </a:lnSpc>
              <a:spcBef>
                <a:spcPts val="1600"/>
              </a:spcBef>
            </a:pPr>
            <a:r>
              <a:rPr lang="en-GB" dirty="0"/>
              <a:t>First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639BA-C85D-D4C6-41A7-E94BE4F95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5B096AF-4A20-D597-FB5D-FC7629C46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pic>
        <p:nvPicPr>
          <p:cNvPr id="8" name="Picture 7" descr="A circular blue and white circle with arrows&#10;&#10;Description automatically generated">
            <a:extLst>
              <a:ext uri="{FF2B5EF4-FFF2-40B4-BE49-F238E27FC236}">
                <a16:creationId xmlns:a16="http://schemas.microsoft.com/office/drawing/2014/main" id="{3A00E1B1-BD1F-D740-ED83-D0DE29867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1" y="1927035"/>
            <a:ext cx="3342378" cy="2538475"/>
          </a:xfrm>
          <a:prstGeom prst="rect">
            <a:avLst/>
          </a:prstGeom>
        </p:spPr>
      </p:pic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DF4937A1-949C-DD05-4709-3038418DEA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8095" y="1283944"/>
            <a:ext cx="885445" cy="885445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43CB509C-E024-4031-4058-1F1583F953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2220" y="1246812"/>
            <a:ext cx="885445" cy="885445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7CC79B7C-7477-0CB2-21F9-402F91177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2309" y="4316945"/>
            <a:ext cx="885445" cy="885445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A37FB67F-902F-7761-5DA1-546CCC03D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2220" y="4306880"/>
            <a:ext cx="885445" cy="885445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E3328356-2D91-503C-448C-7BA71EC060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67189" y="2801163"/>
            <a:ext cx="885445" cy="885445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D07B333-AA48-AE6B-B8CA-4A7933F769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14902" y="2801163"/>
            <a:ext cx="885445" cy="885445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5078AFAF-02B9-9F69-985C-D018BEF6C1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33375" y="811517"/>
            <a:ext cx="1905000" cy="179536"/>
          </a:xfrm>
        </p:spPr>
        <p:txBody>
          <a:bodyPr lIns="0" tIns="0" rIns="0" bIns="0" numCol="1" spcCol="0">
            <a:spAutoFit/>
          </a:bodyPr>
          <a:lstStyle>
            <a:lvl1pPr marL="0" indent="0" algn="ctr">
              <a:lnSpc>
                <a:spcPts val="1400"/>
              </a:lnSpc>
              <a:spcBef>
                <a:spcPts val="160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3EFD176F-EC8C-1CF7-9497-085BC7339F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7385" y="4536173"/>
            <a:ext cx="1905000" cy="179536"/>
          </a:xfrm>
        </p:spPr>
        <p:txBody>
          <a:bodyPr vert="horz" lIns="0" tIns="0" rIns="0" bIns="0" numCol="1" spcCol="0" rtlCol="0">
            <a:spAutoFit/>
          </a:bodyPr>
          <a:lstStyle>
            <a:lvl1pPr marL="0" indent="0" algn="ctr">
              <a:buNone/>
              <a:defRPr lang="en-GB" sz="1200" dirty="0" smtClean="0"/>
            </a:lvl1pPr>
          </a:lstStyle>
          <a:p>
            <a:pPr marL="228600" lvl="0" indent="-228600" algn="ctr">
              <a:lnSpc>
                <a:spcPts val="1400"/>
              </a:lnSpc>
              <a:spcBef>
                <a:spcPts val="1600"/>
              </a:spcBef>
            </a:pPr>
            <a:r>
              <a:rPr lang="en-GB" dirty="0"/>
              <a:t>First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4F9490-8BE6-92D2-7A8C-F898136436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3375" y="4536173"/>
            <a:ext cx="1905000" cy="179536"/>
          </a:xfrm>
        </p:spPr>
        <p:txBody>
          <a:bodyPr vert="horz" lIns="0" tIns="0" rIns="0" bIns="0" numCol="1" spcCol="0" rtlCol="0">
            <a:spAutoFit/>
          </a:bodyPr>
          <a:lstStyle>
            <a:lvl1pPr marL="0" indent="0" algn="ctr">
              <a:buNone/>
              <a:defRPr lang="en-GB" sz="1200" dirty="0" smtClean="0"/>
            </a:lvl1pPr>
          </a:lstStyle>
          <a:p>
            <a:pPr marL="228600" lvl="0" indent="-228600" algn="ctr">
              <a:lnSpc>
                <a:spcPts val="1400"/>
              </a:lnSpc>
              <a:spcBef>
                <a:spcPts val="1600"/>
              </a:spcBef>
            </a:pPr>
            <a:r>
              <a:rPr lang="en-GB" dirty="0"/>
              <a:t>First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C274E98-65A0-7209-979A-2106260825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52634" y="2724943"/>
            <a:ext cx="1905000" cy="179536"/>
          </a:xfrm>
        </p:spPr>
        <p:txBody>
          <a:bodyPr vert="horz" lIns="0" tIns="0" rIns="0" bIns="0" numCol="1" spcCol="0" rtlCol="0">
            <a:spAutoFit/>
          </a:bodyPr>
          <a:lstStyle>
            <a:lvl1pPr marL="0" indent="0" algn="ctr">
              <a:buNone/>
              <a:defRPr lang="en-GB" sz="1200" dirty="0" smtClean="0"/>
            </a:lvl1pPr>
          </a:lstStyle>
          <a:p>
            <a:pPr marL="228600" lvl="0" indent="-228600" algn="ctr">
              <a:lnSpc>
                <a:spcPts val="1400"/>
              </a:lnSpc>
              <a:spcBef>
                <a:spcPts val="1600"/>
              </a:spcBef>
            </a:pPr>
            <a:r>
              <a:rPr lang="en-GB" dirty="0"/>
              <a:t>First level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35367D9-D030-D291-CA57-B6EE2D314D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95554" y="2724943"/>
            <a:ext cx="1905000" cy="179536"/>
          </a:xfrm>
        </p:spPr>
        <p:txBody>
          <a:bodyPr vert="horz" lIns="0" tIns="0" rIns="0" bIns="0" numCol="1" spcCol="0" rtlCol="0">
            <a:spAutoFit/>
          </a:bodyPr>
          <a:lstStyle>
            <a:lvl1pPr marL="0" indent="0" algn="ctr">
              <a:buNone/>
              <a:defRPr lang="en-GB" sz="1200" dirty="0" smtClean="0"/>
            </a:lvl1pPr>
          </a:lstStyle>
          <a:p>
            <a:pPr marL="228600" lvl="0" indent="-228600" algn="ctr">
              <a:lnSpc>
                <a:spcPts val="1400"/>
              </a:lnSpc>
              <a:spcBef>
                <a:spcPts val="1600"/>
              </a:spcBef>
            </a:pPr>
            <a:r>
              <a:rPr lang="en-GB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1734931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3CEB60A-519D-BA9C-5198-E265FE4470DF}"/>
              </a:ext>
            </a:extLst>
          </p:cNvPr>
          <p:cNvSpPr/>
          <p:nvPr/>
        </p:nvSpPr>
        <p:spPr>
          <a:xfrm rot="19273079">
            <a:off x="3118978" y="2439447"/>
            <a:ext cx="132615" cy="1897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E536E7-9C9F-FABD-D362-8A761E4A6AE3}"/>
              </a:ext>
            </a:extLst>
          </p:cNvPr>
          <p:cNvSpPr/>
          <p:nvPr/>
        </p:nvSpPr>
        <p:spPr>
          <a:xfrm rot="19273079">
            <a:off x="6990550" y="2439447"/>
            <a:ext cx="132615" cy="1897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6F4929-D6B8-27B5-DADB-DCC5DB961163}"/>
              </a:ext>
            </a:extLst>
          </p:cNvPr>
          <p:cNvSpPr/>
          <p:nvPr/>
        </p:nvSpPr>
        <p:spPr>
          <a:xfrm rot="2326921" flipH="1">
            <a:off x="8960111" y="2439447"/>
            <a:ext cx="132615" cy="1897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5FC76A-9046-66DA-777C-398D4EB548F1}"/>
              </a:ext>
            </a:extLst>
          </p:cNvPr>
          <p:cNvSpPr/>
          <p:nvPr/>
        </p:nvSpPr>
        <p:spPr>
          <a:xfrm rot="2326921" flipH="1">
            <a:off x="4987034" y="2439447"/>
            <a:ext cx="132615" cy="1897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639BA-C85D-D4C6-41A7-E94BE4F95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5B096AF-4A20-D597-FB5D-FC7629C46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DF4937A1-949C-DD05-4709-3038418DEA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64728" y="1607239"/>
            <a:ext cx="1385791" cy="1385791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5078AFAF-02B9-9F69-985C-D018BEF6C1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8906" y="2022113"/>
            <a:ext cx="1905000" cy="179536"/>
          </a:xfrm>
        </p:spPr>
        <p:txBody>
          <a:bodyPr lIns="0" tIns="0" rIns="0" bIns="0" numCol="1" spcCol="0">
            <a:spAutoFit/>
          </a:bodyPr>
          <a:lstStyle>
            <a:lvl1pPr marL="0" indent="0" algn="ctr">
              <a:lnSpc>
                <a:spcPts val="1400"/>
              </a:lnSpc>
              <a:spcBef>
                <a:spcPts val="160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3EFD176F-EC8C-1CF7-9497-085BC7339F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499" y="3896713"/>
            <a:ext cx="1905000" cy="179536"/>
          </a:xfrm>
        </p:spPr>
        <p:txBody>
          <a:bodyPr vert="horz" lIns="0" tIns="0" rIns="0" bIns="0" numCol="1" spcCol="0" rtlCol="0">
            <a:spAutoFit/>
          </a:bodyPr>
          <a:lstStyle>
            <a:lvl1pPr marL="0" indent="0" algn="ctr">
              <a:buNone/>
              <a:defRPr lang="en-GB" sz="1200" dirty="0" smtClean="0"/>
            </a:lvl1pPr>
          </a:lstStyle>
          <a:p>
            <a:pPr marL="228600" lvl="0" indent="-228600" algn="ctr">
              <a:lnSpc>
                <a:spcPts val="1400"/>
              </a:lnSpc>
              <a:spcBef>
                <a:spcPts val="1600"/>
              </a:spcBef>
            </a:pPr>
            <a:r>
              <a:rPr lang="en-GB" dirty="0"/>
              <a:t>First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4F9490-8BE6-92D2-7A8C-F898136436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1660" y="3896713"/>
            <a:ext cx="1905000" cy="179536"/>
          </a:xfrm>
        </p:spPr>
        <p:txBody>
          <a:bodyPr vert="horz" lIns="0" tIns="0" rIns="0" bIns="0" numCol="1" spcCol="0" rtlCol="0">
            <a:spAutoFit/>
          </a:bodyPr>
          <a:lstStyle>
            <a:lvl1pPr marL="0" indent="0" algn="ctr">
              <a:buNone/>
              <a:defRPr lang="en-GB" sz="1200" dirty="0" smtClean="0"/>
            </a:lvl1pPr>
          </a:lstStyle>
          <a:p>
            <a:pPr marL="228600" lvl="0" indent="-228600" algn="ctr">
              <a:lnSpc>
                <a:spcPts val="1400"/>
              </a:lnSpc>
              <a:spcBef>
                <a:spcPts val="1600"/>
              </a:spcBef>
            </a:pPr>
            <a:r>
              <a:rPr lang="en-GB" dirty="0"/>
              <a:t>First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C274E98-65A0-7209-979A-2106260825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5123" y="3896713"/>
            <a:ext cx="1905000" cy="179536"/>
          </a:xfrm>
        </p:spPr>
        <p:txBody>
          <a:bodyPr vert="horz" lIns="0" tIns="0" rIns="0" bIns="0" numCol="1" spcCol="0" rtlCol="0">
            <a:spAutoFit/>
          </a:bodyPr>
          <a:lstStyle>
            <a:lvl1pPr marL="0" indent="0" algn="ctr">
              <a:buNone/>
              <a:defRPr lang="en-GB" sz="1200" dirty="0" smtClean="0"/>
            </a:lvl1pPr>
          </a:lstStyle>
          <a:p>
            <a:pPr marL="228600" lvl="0" indent="-228600" algn="ctr">
              <a:lnSpc>
                <a:spcPts val="1400"/>
              </a:lnSpc>
              <a:spcBef>
                <a:spcPts val="1600"/>
              </a:spcBef>
            </a:pPr>
            <a:r>
              <a:rPr lang="en-GB" dirty="0"/>
              <a:t>First level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110A3AE-9816-D053-999B-1BC82A2B43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41265" y="1607239"/>
            <a:ext cx="1385791" cy="1385791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08A05DA-AC4A-C332-34C0-E6A270133BD4}"/>
              </a:ext>
            </a:extLst>
          </p:cNvPr>
          <p:cNvSpPr/>
          <p:nvPr/>
        </p:nvSpPr>
        <p:spPr>
          <a:xfrm>
            <a:off x="3936810" y="3290926"/>
            <a:ext cx="309192" cy="27614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D24F9C5-8AC1-47A9-B61B-1EE515BAA4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98511" y="3879827"/>
            <a:ext cx="1385791" cy="1385791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8EC8D2B-C7AB-B19B-649D-0ACDD58560FB}"/>
              </a:ext>
            </a:extLst>
          </p:cNvPr>
          <p:cNvSpPr/>
          <p:nvPr/>
        </p:nvSpPr>
        <p:spPr>
          <a:xfrm>
            <a:off x="7854108" y="3290926"/>
            <a:ext cx="309192" cy="27614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A34D7655-FAD8-F1C4-B287-F8F76F09DA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15809" y="3879827"/>
            <a:ext cx="1385791" cy="1385791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1CEE8CEB-4EEB-5F50-0D1A-3535AED9D7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03104" y="1642523"/>
            <a:ext cx="1385791" cy="1385791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E108643-1169-BC5F-684F-7859FE50CA49}"/>
              </a:ext>
            </a:extLst>
          </p:cNvPr>
          <p:cNvSpPr/>
          <p:nvPr/>
        </p:nvSpPr>
        <p:spPr>
          <a:xfrm flipV="1">
            <a:off x="5941403" y="3290926"/>
            <a:ext cx="309192" cy="27614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7098A1A-F2FE-35AC-AB85-00C55F45A13C}"/>
              </a:ext>
            </a:extLst>
          </p:cNvPr>
          <p:cNvSpPr/>
          <p:nvPr/>
        </p:nvSpPr>
        <p:spPr>
          <a:xfrm flipV="1">
            <a:off x="2079564" y="3290926"/>
            <a:ext cx="309192" cy="27614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ECE10D4-94B4-1A0E-F345-927AED51905F}"/>
              </a:ext>
            </a:extLst>
          </p:cNvPr>
          <p:cNvSpPr/>
          <p:nvPr/>
        </p:nvSpPr>
        <p:spPr>
          <a:xfrm flipV="1">
            <a:off x="9803027" y="3290926"/>
            <a:ext cx="309192" cy="27614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254A9D2C-3A49-5FE5-D7AB-C583C314BE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6204" y="2022113"/>
            <a:ext cx="1905000" cy="179536"/>
          </a:xfrm>
        </p:spPr>
        <p:txBody>
          <a:bodyPr vert="horz" lIns="0" tIns="0" rIns="0" bIns="0" numCol="1" spcCol="0" rtlCol="0">
            <a:spAutoFit/>
          </a:bodyPr>
          <a:lstStyle>
            <a:lvl1pPr marL="0" indent="0" algn="ctr">
              <a:buNone/>
              <a:defRPr lang="en-GB" sz="1200" dirty="0" smtClean="0"/>
            </a:lvl1pPr>
          </a:lstStyle>
          <a:p>
            <a:pPr marL="228600" lvl="0" indent="-228600" algn="ctr">
              <a:lnSpc>
                <a:spcPts val="1400"/>
              </a:lnSpc>
              <a:spcBef>
                <a:spcPts val="1600"/>
              </a:spcBef>
            </a:pPr>
            <a:r>
              <a:rPr lang="en-GB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3194010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A639BA-C85D-D4C6-41A7-E94BE4F95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graphicFrame>
        <p:nvGraphicFramePr>
          <p:cNvPr id="604" name="Chart 603">
            <a:extLst>
              <a:ext uri="{FF2B5EF4-FFF2-40B4-BE49-F238E27FC236}">
                <a16:creationId xmlns:a16="http://schemas.microsoft.com/office/drawing/2014/main" id="{DD769A20-5907-0BB1-48E4-67C9FD91DE87}"/>
              </a:ext>
            </a:extLst>
          </p:cNvPr>
          <p:cNvGraphicFramePr/>
          <p:nvPr/>
        </p:nvGraphicFramePr>
        <p:xfrm>
          <a:off x="873495" y="2278678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5" name="TextBox 7">
            <a:extLst>
              <a:ext uri="{FF2B5EF4-FFF2-40B4-BE49-F238E27FC236}">
                <a16:creationId xmlns:a16="http://schemas.microsoft.com/office/drawing/2014/main" id="{B0F6E50F-9B72-E700-3F7C-5A7DFFE95F89}"/>
              </a:ext>
            </a:extLst>
          </p:cNvPr>
          <p:cNvSpPr txBox="1"/>
          <p:nvPr/>
        </p:nvSpPr>
        <p:spPr>
          <a:xfrm>
            <a:off x="1173570" y="2673005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5%</a:t>
            </a:r>
          </a:p>
        </p:txBody>
      </p:sp>
      <p:graphicFrame>
        <p:nvGraphicFramePr>
          <p:cNvPr id="606" name="Chart 605">
            <a:extLst>
              <a:ext uri="{FF2B5EF4-FFF2-40B4-BE49-F238E27FC236}">
                <a16:creationId xmlns:a16="http://schemas.microsoft.com/office/drawing/2014/main" id="{970F0B85-8FE1-5047-014B-A61235FD2A76}"/>
              </a:ext>
            </a:extLst>
          </p:cNvPr>
          <p:cNvGraphicFramePr/>
          <p:nvPr/>
        </p:nvGraphicFramePr>
        <p:xfrm>
          <a:off x="1917996" y="2278678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07" name="TextBox 13">
            <a:extLst>
              <a:ext uri="{FF2B5EF4-FFF2-40B4-BE49-F238E27FC236}">
                <a16:creationId xmlns:a16="http://schemas.microsoft.com/office/drawing/2014/main" id="{EE2ECEB9-634C-0BD3-81B1-15D6884A78FA}"/>
              </a:ext>
            </a:extLst>
          </p:cNvPr>
          <p:cNvSpPr txBox="1"/>
          <p:nvPr/>
        </p:nvSpPr>
        <p:spPr>
          <a:xfrm>
            <a:off x="2218071" y="267300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10%</a:t>
            </a:r>
          </a:p>
        </p:txBody>
      </p:sp>
      <p:graphicFrame>
        <p:nvGraphicFramePr>
          <p:cNvPr id="608" name="Chart 607">
            <a:extLst>
              <a:ext uri="{FF2B5EF4-FFF2-40B4-BE49-F238E27FC236}">
                <a16:creationId xmlns:a16="http://schemas.microsoft.com/office/drawing/2014/main" id="{FDEF13C7-0C10-0275-CF56-C83381E0B2F2}"/>
              </a:ext>
            </a:extLst>
          </p:cNvPr>
          <p:cNvGraphicFramePr/>
          <p:nvPr/>
        </p:nvGraphicFramePr>
        <p:xfrm>
          <a:off x="2962497" y="2278678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9" name="TextBox 32">
            <a:extLst>
              <a:ext uri="{FF2B5EF4-FFF2-40B4-BE49-F238E27FC236}">
                <a16:creationId xmlns:a16="http://schemas.microsoft.com/office/drawing/2014/main" id="{344C7694-978B-892D-9B6C-A0B73DA86D17}"/>
              </a:ext>
            </a:extLst>
          </p:cNvPr>
          <p:cNvSpPr txBox="1"/>
          <p:nvPr/>
        </p:nvSpPr>
        <p:spPr>
          <a:xfrm>
            <a:off x="3262572" y="267300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15%</a:t>
            </a:r>
          </a:p>
        </p:txBody>
      </p:sp>
      <p:graphicFrame>
        <p:nvGraphicFramePr>
          <p:cNvPr id="610" name="Chart 609">
            <a:extLst>
              <a:ext uri="{FF2B5EF4-FFF2-40B4-BE49-F238E27FC236}">
                <a16:creationId xmlns:a16="http://schemas.microsoft.com/office/drawing/2014/main" id="{3CD24E23-DDB8-772F-9396-5C2A25D22A74}"/>
              </a:ext>
            </a:extLst>
          </p:cNvPr>
          <p:cNvGraphicFramePr/>
          <p:nvPr/>
        </p:nvGraphicFramePr>
        <p:xfrm>
          <a:off x="4006998" y="2278678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11" name="TextBox 34">
            <a:extLst>
              <a:ext uri="{FF2B5EF4-FFF2-40B4-BE49-F238E27FC236}">
                <a16:creationId xmlns:a16="http://schemas.microsoft.com/office/drawing/2014/main" id="{33B72808-4DD5-365F-A701-00DB28F458F5}"/>
              </a:ext>
            </a:extLst>
          </p:cNvPr>
          <p:cNvSpPr txBox="1"/>
          <p:nvPr/>
        </p:nvSpPr>
        <p:spPr>
          <a:xfrm>
            <a:off x="4307073" y="267300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20%</a:t>
            </a:r>
          </a:p>
        </p:txBody>
      </p:sp>
      <p:graphicFrame>
        <p:nvGraphicFramePr>
          <p:cNvPr id="612" name="Chart 611">
            <a:extLst>
              <a:ext uri="{FF2B5EF4-FFF2-40B4-BE49-F238E27FC236}">
                <a16:creationId xmlns:a16="http://schemas.microsoft.com/office/drawing/2014/main" id="{257FF67A-413A-1474-EF3D-45CAF0C47480}"/>
              </a:ext>
            </a:extLst>
          </p:cNvPr>
          <p:cNvGraphicFramePr/>
          <p:nvPr/>
        </p:nvGraphicFramePr>
        <p:xfrm>
          <a:off x="5051499" y="2278678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13" name="TextBox 36">
            <a:extLst>
              <a:ext uri="{FF2B5EF4-FFF2-40B4-BE49-F238E27FC236}">
                <a16:creationId xmlns:a16="http://schemas.microsoft.com/office/drawing/2014/main" id="{A9BD38A9-AD34-10FA-9489-8A8EA7A702C4}"/>
              </a:ext>
            </a:extLst>
          </p:cNvPr>
          <p:cNvSpPr txBox="1"/>
          <p:nvPr/>
        </p:nvSpPr>
        <p:spPr>
          <a:xfrm>
            <a:off x="5351574" y="267300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25%</a:t>
            </a:r>
          </a:p>
        </p:txBody>
      </p:sp>
      <p:graphicFrame>
        <p:nvGraphicFramePr>
          <p:cNvPr id="614" name="Chart 613">
            <a:extLst>
              <a:ext uri="{FF2B5EF4-FFF2-40B4-BE49-F238E27FC236}">
                <a16:creationId xmlns:a16="http://schemas.microsoft.com/office/drawing/2014/main" id="{BF03D3BE-2DC0-C2EA-6017-EEDF408DC1A3}"/>
              </a:ext>
            </a:extLst>
          </p:cNvPr>
          <p:cNvGraphicFramePr/>
          <p:nvPr/>
        </p:nvGraphicFramePr>
        <p:xfrm>
          <a:off x="6096000" y="2278678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15" name="TextBox 38">
            <a:extLst>
              <a:ext uri="{FF2B5EF4-FFF2-40B4-BE49-F238E27FC236}">
                <a16:creationId xmlns:a16="http://schemas.microsoft.com/office/drawing/2014/main" id="{1237A32D-3174-8742-0306-BA2994B99FB6}"/>
              </a:ext>
            </a:extLst>
          </p:cNvPr>
          <p:cNvSpPr txBox="1"/>
          <p:nvPr/>
        </p:nvSpPr>
        <p:spPr>
          <a:xfrm>
            <a:off x="6396075" y="267300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30%</a:t>
            </a:r>
          </a:p>
        </p:txBody>
      </p:sp>
      <p:graphicFrame>
        <p:nvGraphicFramePr>
          <p:cNvPr id="616" name="Chart 615">
            <a:extLst>
              <a:ext uri="{FF2B5EF4-FFF2-40B4-BE49-F238E27FC236}">
                <a16:creationId xmlns:a16="http://schemas.microsoft.com/office/drawing/2014/main" id="{5D37739F-54F6-EAE3-11A9-E8E5F8261B59}"/>
              </a:ext>
            </a:extLst>
          </p:cNvPr>
          <p:cNvGraphicFramePr/>
          <p:nvPr/>
        </p:nvGraphicFramePr>
        <p:xfrm>
          <a:off x="7140501" y="2278678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17" name="TextBox 40">
            <a:extLst>
              <a:ext uri="{FF2B5EF4-FFF2-40B4-BE49-F238E27FC236}">
                <a16:creationId xmlns:a16="http://schemas.microsoft.com/office/drawing/2014/main" id="{11DC2002-D56B-C2DF-37C7-A4D2B494FE30}"/>
              </a:ext>
            </a:extLst>
          </p:cNvPr>
          <p:cNvSpPr txBox="1"/>
          <p:nvPr/>
        </p:nvSpPr>
        <p:spPr>
          <a:xfrm>
            <a:off x="7440576" y="267300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35%</a:t>
            </a:r>
          </a:p>
        </p:txBody>
      </p:sp>
      <p:graphicFrame>
        <p:nvGraphicFramePr>
          <p:cNvPr id="618" name="Chart 617">
            <a:extLst>
              <a:ext uri="{FF2B5EF4-FFF2-40B4-BE49-F238E27FC236}">
                <a16:creationId xmlns:a16="http://schemas.microsoft.com/office/drawing/2014/main" id="{7F267270-3B75-51A8-97CA-5C9C1DDD43CE}"/>
              </a:ext>
            </a:extLst>
          </p:cNvPr>
          <p:cNvGraphicFramePr/>
          <p:nvPr/>
        </p:nvGraphicFramePr>
        <p:xfrm>
          <a:off x="8185002" y="2278678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19" name="TextBox 42">
            <a:extLst>
              <a:ext uri="{FF2B5EF4-FFF2-40B4-BE49-F238E27FC236}">
                <a16:creationId xmlns:a16="http://schemas.microsoft.com/office/drawing/2014/main" id="{80D1279B-31AE-113B-0E79-22F84AD4AEA2}"/>
              </a:ext>
            </a:extLst>
          </p:cNvPr>
          <p:cNvSpPr txBox="1"/>
          <p:nvPr/>
        </p:nvSpPr>
        <p:spPr>
          <a:xfrm>
            <a:off x="8485077" y="267300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40%</a:t>
            </a:r>
          </a:p>
        </p:txBody>
      </p:sp>
      <p:graphicFrame>
        <p:nvGraphicFramePr>
          <p:cNvPr id="620" name="Chart 619">
            <a:extLst>
              <a:ext uri="{FF2B5EF4-FFF2-40B4-BE49-F238E27FC236}">
                <a16:creationId xmlns:a16="http://schemas.microsoft.com/office/drawing/2014/main" id="{C0C43529-8F1A-FED9-C790-15AF6868DA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455766"/>
              </p:ext>
            </p:extLst>
          </p:nvPr>
        </p:nvGraphicFramePr>
        <p:xfrm>
          <a:off x="9229503" y="2278678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21" name="TextBox 44">
            <a:extLst>
              <a:ext uri="{FF2B5EF4-FFF2-40B4-BE49-F238E27FC236}">
                <a16:creationId xmlns:a16="http://schemas.microsoft.com/office/drawing/2014/main" id="{9563CA48-A54B-7C8A-EE47-D0A52B80B30E}"/>
              </a:ext>
            </a:extLst>
          </p:cNvPr>
          <p:cNvSpPr txBox="1"/>
          <p:nvPr/>
        </p:nvSpPr>
        <p:spPr>
          <a:xfrm>
            <a:off x="9529578" y="267300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45%</a:t>
            </a:r>
          </a:p>
        </p:txBody>
      </p:sp>
      <p:graphicFrame>
        <p:nvGraphicFramePr>
          <p:cNvPr id="622" name="Chart 621">
            <a:extLst>
              <a:ext uri="{FF2B5EF4-FFF2-40B4-BE49-F238E27FC236}">
                <a16:creationId xmlns:a16="http://schemas.microsoft.com/office/drawing/2014/main" id="{CC5AEC5E-2FC2-EFAE-6F16-2B7689F99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348263"/>
              </p:ext>
            </p:extLst>
          </p:nvPr>
        </p:nvGraphicFramePr>
        <p:xfrm>
          <a:off x="10274004" y="2278678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23" name="TextBox 46">
            <a:extLst>
              <a:ext uri="{FF2B5EF4-FFF2-40B4-BE49-F238E27FC236}">
                <a16:creationId xmlns:a16="http://schemas.microsoft.com/office/drawing/2014/main" id="{B8D40360-2A66-CC95-7A45-FA39C45F8D53}"/>
              </a:ext>
            </a:extLst>
          </p:cNvPr>
          <p:cNvSpPr txBox="1"/>
          <p:nvPr/>
        </p:nvSpPr>
        <p:spPr>
          <a:xfrm>
            <a:off x="10574079" y="267300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50%</a:t>
            </a:r>
          </a:p>
        </p:txBody>
      </p:sp>
      <p:graphicFrame>
        <p:nvGraphicFramePr>
          <p:cNvPr id="624" name="Chart 623">
            <a:extLst>
              <a:ext uri="{FF2B5EF4-FFF2-40B4-BE49-F238E27FC236}">
                <a16:creationId xmlns:a16="http://schemas.microsoft.com/office/drawing/2014/main" id="{761337FD-5284-EDD2-ED0B-080148611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580399"/>
              </p:ext>
            </p:extLst>
          </p:nvPr>
        </p:nvGraphicFramePr>
        <p:xfrm>
          <a:off x="873495" y="3482889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25" name="TextBox 48">
            <a:extLst>
              <a:ext uri="{FF2B5EF4-FFF2-40B4-BE49-F238E27FC236}">
                <a16:creationId xmlns:a16="http://schemas.microsoft.com/office/drawing/2014/main" id="{98B008A4-8784-58EB-FB47-610FB3752B64}"/>
              </a:ext>
            </a:extLst>
          </p:cNvPr>
          <p:cNvSpPr txBox="1"/>
          <p:nvPr/>
        </p:nvSpPr>
        <p:spPr>
          <a:xfrm>
            <a:off x="1173570" y="387721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55%</a:t>
            </a:r>
          </a:p>
        </p:txBody>
      </p:sp>
      <p:graphicFrame>
        <p:nvGraphicFramePr>
          <p:cNvPr id="626" name="Chart 625">
            <a:extLst>
              <a:ext uri="{FF2B5EF4-FFF2-40B4-BE49-F238E27FC236}">
                <a16:creationId xmlns:a16="http://schemas.microsoft.com/office/drawing/2014/main" id="{36847B36-A6DE-F133-9CEE-62FA595D62A4}"/>
              </a:ext>
            </a:extLst>
          </p:cNvPr>
          <p:cNvGraphicFramePr/>
          <p:nvPr/>
        </p:nvGraphicFramePr>
        <p:xfrm>
          <a:off x="1917996" y="3482889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627" name="TextBox 50">
            <a:extLst>
              <a:ext uri="{FF2B5EF4-FFF2-40B4-BE49-F238E27FC236}">
                <a16:creationId xmlns:a16="http://schemas.microsoft.com/office/drawing/2014/main" id="{76A1FD9F-6FF7-0F25-38C5-D43CB5C4949B}"/>
              </a:ext>
            </a:extLst>
          </p:cNvPr>
          <p:cNvSpPr txBox="1"/>
          <p:nvPr/>
        </p:nvSpPr>
        <p:spPr>
          <a:xfrm>
            <a:off x="2218071" y="387721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60%</a:t>
            </a:r>
          </a:p>
        </p:txBody>
      </p:sp>
      <p:graphicFrame>
        <p:nvGraphicFramePr>
          <p:cNvPr id="628" name="Chart 627">
            <a:extLst>
              <a:ext uri="{FF2B5EF4-FFF2-40B4-BE49-F238E27FC236}">
                <a16:creationId xmlns:a16="http://schemas.microsoft.com/office/drawing/2014/main" id="{94440837-1F41-342C-D318-75411C3A6DF4}"/>
              </a:ext>
            </a:extLst>
          </p:cNvPr>
          <p:cNvGraphicFramePr/>
          <p:nvPr/>
        </p:nvGraphicFramePr>
        <p:xfrm>
          <a:off x="2962497" y="3482889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629" name="TextBox 52">
            <a:extLst>
              <a:ext uri="{FF2B5EF4-FFF2-40B4-BE49-F238E27FC236}">
                <a16:creationId xmlns:a16="http://schemas.microsoft.com/office/drawing/2014/main" id="{E6E600B7-54B6-C1C9-3BC3-7B3E57A3B3D6}"/>
              </a:ext>
            </a:extLst>
          </p:cNvPr>
          <p:cNvSpPr txBox="1"/>
          <p:nvPr/>
        </p:nvSpPr>
        <p:spPr>
          <a:xfrm>
            <a:off x="3262572" y="387721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65%</a:t>
            </a:r>
          </a:p>
        </p:txBody>
      </p:sp>
      <p:graphicFrame>
        <p:nvGraphicFramePr>
          <p:cNvPr id="630" name="Chart 629">
            <a:extLst>
              <a:ext uri="{FF2B5EF4-FFF2-40B4-BE49-F238E27FC236}">
                <a16:creationId xmlns:a16="http://schemas.microsoft.com/office/drawing/2014/main" id="{55AEA97D-B313-EBCD-7E50-8263D8164F3A}"/>
              </a:ext>
            </a:extLst>
          </p:cNvPr>
          <p:cNvGraphicFramePr/>
          <p:nvPr/>
        </p:nvGraphicFramePr>
        <p:xfrm>
          <a:off x="4006998" y="3482889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631" name="TextBox 54">
            <a:extLst>
              <a:ext uri="{FF2B5EF4-FFF2-40B4-BE49-F238E27FC236}">
                <a16:creationId xmlns:a16="http://schemas.microsoft.com/office/drawing/2014/main" id="{C0949ACE-9F54-6CD3-F4E1-EE26249A0DAB}"/>
              </a:ext>
            </a:extLst>
          </p:cNvPr>
          <p:cNvSpPr txBox="1"/>
          <p:nvPr/>
        </p:nvSpPr>
        <p:spPr>
          <a:xfrm>
            <a:off x="4307073" y="387721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70%</a:t>
            </a:r>
          </a:p>
        </p:txBody>
      </p:sp>
      <p:graphicFrame>
        <p:nvGraphicFramePr>
          <p:cNvPr id="632" name="Chart 631">
            <a:extLst>
              <a:ext uri="{FF2B5EF4-FFF2-40B4-BE49-F238E27FC236}">
                <a16:creationId xmlns:a16="http://schemas.microsoft.com/office/drawing/2014/main" id="{81DE1C92-C919-F28A-EFAF-A5F666D06CD2}"/>
              </a:ext>
            </a:extLst>
          </p:cNvPr>
          <p:cNvGraphicFramePr/>
          <p:nvPr/>
        </p:nvGraphicFramePr>
        <p:xfrm>
          <a:off x="5051499" y="3482889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633" name="TextBox 56">
            <a:extLst>
              <a:ext uri="{FF2B5EF4-FFF2-40B4-BE49-F238E27FC236}">
                <a16:creationId xmlns:a16="http://schemas.microsoft.com/office/drawing/2014/main" id="{55199424-C3E1-E2E8-60D1-77481DC51C86}"/>
              </a:ext>
            </a:extLst>
          </p:cNvPr>
          <p:cNvSpPr txBox="1"/>
          <p:nvPr/>
        </p:nvSpPr>
        <p:spPr>
          <a:xfrm>
            <a:off x="5351574" y="387721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75%</a:t>
            </a:r>
          </a:p>
        </p:txBody>
      </p:sp>
      <p:graphicFrame>
        <p:nvGraphicFramePr>
          <p:cNvPr id="634" name="Chart 633">
            <a:extLst>
              <a:ext uri="{FF2B5EF4-FFF2-40B4-BE49-F238E27FC236}">
                <a16:creationId xmlns:a16="http://schemas.microsoft.com/office/drawing/2014/main" id="{400F2E93-E7FB-D436-9F64-E5BD0C9E286D}"/>
              </a:ext>
            </a:extLst>
          </p:cNvPr>
          <p:cNvGraphicFramePr/>
          <p:nvPr/>
        </p:nvGraphicFramePr>
        <p:xfrm>
          <a:off x="6096000" y="3482889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635" name="TextBox 58">
            <a:extLst>
              <a:ext uri="{FF2B5EF4-FFF2-40B4-BE49-F238E27FC236}">
                <a16:creationId xmlns:a16="http://schemas.microsoft.com/office/drawing/2014/main" id="{B59BE8F8-C211-9821-DE8A-87B06563B5BD}"/>
              </a:ext>
            </a:extLst>
          </p:cNvPr>
          <p:cNvSpPr txBox="1"/>
          <p:nvPr/>
        </p:nvSpPr>
        <p:spPr>
          <a:xfrm>
            <a:off x="6396075" y="387721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80%</a:t>
            </a:r>
          </a:p>
        </p:txBody>
      </p:sp>
      <p:graphicFrame>
        <p:nvGraphicFramePr>
          <p:cNvPr id="636" name="Chart 635">
            <a:extLst>
              <a:ext uri="{FF2B5EF4-FFF2-40B4-BE49-F238E27FC236}">
                <a16:creationId xmlns:a16="http://schemas.microsoft.com/office/drawing/2014/main" id="{E200D9B7-6D5C-CA27-D697-CFC423CAC1D4}"/>
              </a:ext>
            </a:extLst>
          </p:cNvPr>
          <p:cNvGraphicFramePr/>
          <p:nvPr/>
        </p:nvGraphicFramePr>
        <p:xfrm>
          <a:off x="7140501" y="3482889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637" name="TextBox 60">
            <a:extLst>
              <a:ext uri="{FF2B5EF4-FFF2-40B4-BE49-F238E27FC236}">
                <a16:creationId xmlns:a16="http://schemas.microsoft.com/office/drawing/2014/main" id="{BBF6CAE1-4488-AC2D-CDED-D242C20C811A}"/>
              </a:ext>
            </a:extLst>
          </p:cNvPr>
          <p:cNvSpPr txBox="1"/>
          <p:nvPr/>
        </p:nvSpPr>
        <p:spPr>
          <a:xfrm>
            <a:off x="7440576" y="387721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85%</a:t>
            </a:r>
          </a:p>
        </p:txBody>
      </p:sp>
      <p:graphicFrame>
        <p:nvGraphicFramePr>
          <p:cNvPr id="638" name="Chart 637">
            <a:extLst>
              <a:ext uri="{FF2B5EF4-FFF2-40B4-BE49-F238E27FC236}">
                <a16:creationId xmlns:a16="http://schemas.microsoft.com/office/drawing/2014/main" id="{BFBB5F82-C896-5366-D60A-E55D5F1CDC93}"/>
              </a:ext>
            </a:extLst>
          </p:cNvPr>
          <p:cNvGraphicFramePr/>
          <p:nvPr/>
        </p:nvGraphicFramePr>
        <p:xfrm>
          <a:off x="8185002" y="3482889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639" name="TextBox 62">
            <a:extLst>
              <a:ext uri="{FF2B5EF4-FFF2-40B4-BE49-F238E27FC236}">
                <a16:creationId xmlns:a16="http://schemas.microsoft.com/office/drawing/2014/main" id="{E3857256-2C8D-7AA5-0913-00AEC107E6B5}"/>
              </a:ext>
            </a:extLst>
          </p:cNvPr>
          <p:cNvSpPr txBox="1"/>
          <p:nvPr/>
        </p:nvSpPr>
        <p:spPr>
          <a:xfrm>
            <a:off x="8485077" y="387721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90%</a:t>
            </a:r>
          </a:p>
        </p:txBody>
      </p:sp>
      <p:graphicFrame>
        <p:nvGraphicFramePr>
          <p:cNvPr id="640" name="Chart 639">
            <a:extLst>
              <a:ext uri="{FF2B5EF4-FFF2-40B4-BE49-F238E27FC236}">
                <a16:creationId xmlns:a16="http://schemas.microsoft.com/office/drawing/2014/main" id="{EAD02860-1FF7-1C04-90B7-A24C343EBB22}"/>
              </a:ext>
            </a:extLst>
          </p:cNvPr>
          <p:cNvGraphicFramePr/>
          <p:nvPr/>
        </p:nvGraphicFramePr>
        <p:xfrm>
          <a:off x="9229503" y="3482889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641" name="TextBox 64">
            <a:extLst>
              <a:ext uri="{FF2B5EF4-FFF2-40B4-BE49-F238E27FC236}">
                <a16:creationId xmlns:a16="http://schemas.microsoft.com/office/drawing/2014/main" id="{0BBB503D-A6A5-A865-A3EC-064CD3ACDA3A}"/>
              </a:ext>
            </a:extLst>
          </p:cNvPr>
          <p:cNvSpPr txBox="1"/>
          <p:nvPr/>
        </p:nvSpPr>
        <p:spPr>
          <a:xfrm>
            <a:off x="9529578" y="387721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95%</a:t>
            </a:r>
          </a:p>
        </p:txBody>
      </p:sp>
      <p:graphicFrame>
        <p:nvGraphicFramePr>
          <p:cNvPr id="642" name="Chart 641">
            <a:extLst>
              <a:ext uri="{FF2B5EF4-FFF2-40B4-BE49-F238E27FC236}">
                <a16:creationId xmlns:a16="http://schemas.microsoft.com/office/drawing/2014/main" id="{8C0F1D63-94E7-26FD-485E-AAB0B3BF3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695043"/>
              </p:ext>
            </p:extLst>
          </p:nvPr>
        </p:nvGraphicFramePr>
        <p:xfrm>
          <a:off x="10274004" y="3482889"/>
          <a:ext cx="1044501" cy="10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643" name="TextBox 66">
            <a:extLst>
              <a:ext uri="{FF2B5EF4-FFF2-40B4-BE49-F238E27FC236}">
                <a16:creationId xmlns:a16="http://schemas.microsoft.com/office/drawing/2014/main" id="{5C927453-3A77-3B92-FA90-42EFE29FA459}"/>
              </a:ext>
            </a:extLst>
          </p:cNvPr>
          <p:cNvSpPr txBox="1"/>
          <p:nvPr/>
        </p:nvSpPr>
        <p:spPr>
          <a:xfrm>
            <a:off x="10508354" y="3877216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100%</a:t>
            </a:r>
          </a:p>
        </p:txBody>
      </p:sp>
      <p:pic>
        <p:nvPicPr>
          <p:cNvPr id="644" name="Picture 64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496F85-AC22-A6BF-011E-930E51C7EB9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16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C64F31-3A36-18EE-2A82-A323E1477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1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611336-3E37-D71B-4953-B68E1E423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3F600-0485-509F-56D3-23336F4B0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040"/>
            <a:ext cx="10515600" cy="66991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  <a:endParaRPr lang="en-GB" dirty="0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BDA342-9DDF-76AA-A6A5-7AC73383E3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30221"/>
            <a:ext cx="10515600" cy="4336569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342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A639BA-C85D-D4C6-41A7-E94BE4F95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A704D-07E5-5F23-848D-7DD32518D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1734819"/>
            <a:ext cx="7200000" cy="114301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8C0E634-FF38-D359-A82B-8CA5F55BF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6000" y="1734819"/>
            <a:ext cx="2880000" cy="1143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B931270-D08B-1C51-3CC8-98E2BE5BD6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6000" y="1611969"/>
            <a:ext cx="360000" cy="36000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2757145-A658-3A76-81E1-58193CA445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000" y="2405379"/>
            <a:ext cx="7200000" cy="114301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1A202F2-C351-1B10-E398-7653D7DA66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6000" y="2405379"/>
            <a:ext cx="5040000" cy="1143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F6D4E09-72C3-7B55-427D-40F3E422D9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6000" y="2282529"/>
            <a:ext cx="360000" cy="36000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46DC128-AC34-B226-FB1B-DC8EB48BB4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6000" y="3075939"/>
            <a:ext cx="7200000" cy="114301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9E986C5-3924-527A-529D-8AE39E17C2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6000" y="3075939"/>
            <a:ext cx="4320000" cy="1143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DE2D7C-D0F2-949D-E286-5A58CC78E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36000" y="2953089"/>
            <a:ext cx="360000" cy="36000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F7E7338-E11B-F160-280C-DA365E8D4B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96000" y="3781380"/>
            <a:ext cx="7200000" cy="114301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BCBDB50-8DA8-9558-DB91-A352CA4B77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96000" y="3781380"/>
            <a:ext cx="5760000" cy="1143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3F8A16C-F405-6500-ECF8-33994831A8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6000" y="3658530"/>
            <a:ext cx="360000" cy="36000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744E946-86DC-2AD9-8B86-1BA9A573B9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96000" y="4552519"/>
            <a:ext cx="7200000" cy="114301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F066788-0E98-042F-DB08-271FF85415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96000" y="4552519"/>
            <a:ext cx="7200000" cy="1143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7BABD5F-A528-4B3D-0893-C2D7422DC3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16000" y="4429669"/>
            <a:ext cx="360000" cy="36000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9" name="Text Placeholder 16">
            <a:extLst>
              <a:ext uri="{FF2B5EF4-FFF2-40B4-BE49-F238E27FC236}">
                <a16:creationId xmlns:a16="http://schemas.microsoft.com/office/drawing/2014/main" id="{FD5703AB-6B7C-D4AB-0DA8-BE9EEF2640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95380" y="2073967"/>
            <a:ext cx="2476500" cy="325061"/>
          </a:xfr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 lang="en-GB" sz="1600" b="1" dirty="0" smtClean="0">
                <a:latin typeface="+mj-lt"/>
                <a:ea typeface="+mj-ea"/>
                <a:cs typeface="+mj-cs"/>
              </a:defRPr>
            </a:lvl1pPr>
          </a:lstStyle>
          <a:p>
            <a:pPr marL="57150" lvl="0" indent="-285750">
              <a:spcBef>
                <a:spcPct val="0"/>
              </a:spcBef>
            </a:pPr>
            <a:r>
              <a:rPr lang="en-GB" dirty="0"/>
              <a:t>70%</a:t>
            </a:r>
          </a:p>
        </p:txBody>
      </p:sp>
      <p:sp>
        <p:nvSpPr>
          <p:cNvPr id="70" name="Text Placeholder 16">
            <a:extLst>
              <a:ext uri="{FF2B5EF4-FFF2-40B4-BE49-F238E27FC236}">
                <a16:creationId xmlns:a16="http://schemas.microsoft.com/office/drawing/2014/main" id="{28C93188-EE65-23B5-604C-F1D2F4B75E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95380" y="1403407"/>
            <a:ext cx="2476500" cy="325061"/>
          </a:xfr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 lang="en-GB" sz="1600" b="1" dirty="0" smtClean="0">
                <a:latin typeface="+mj-lt"/>
                <a:ea typeface="+mj-ea"/>
                <a:cs typeface="+mj-cs"/>
              </a:defRPr>
            </a:lvl1pPr>
          </a:lstStyle>
          <a:p>
            <a:pPr marL="57150" lvl="0" indent="-285750">
              <a:spcBef>
                <a:spcPct val="0"/>
              </a:spcBef>
            </a:pPr>
            <a:r>
              <a:rPr lang="en-GB" dirty="0"/>
              <a:t>40%</a:t>
            </a:r>
          </a:p>
        </p:txBody>
      </p:sp>
      <p:sp>
        <p:nvSpPr>
          <p:cNvPr id="71" name="Text Placeholder 16">
            <a:extLst>
              <a:ext uri="{FF2B5EF4-FFF2-40B4-BE49-F238E27FC236}">
                <a16:creationId xmlns:a16="http://schemas.microsoft.com/office/drawing/2014/main" id="{0110B093-46D8-2F3C-0F56-3ADDF74CE0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95380" y="2728608"/>
            <a:ext cx="2476500" cy="325061"/>
          </a:xfr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 lang="en-GB" sz="1600" b="1" dirty="0" smtClean="0">
                <a:latin typeface="+mj-lt"/>
                <a:ea typeface="+mj-ea"/>
                <a:cs typeface="+mj-cs"/>
              </a:defRPr>
            </a:lvl1pPr>
          </a:lstStyle>
          <a:p>
            <a:pPr marL="57150" lvl="0" indent="-285750">
              <a:spcBef>
                <a:spcPct val="0"/>
              </a:spcBef>
            </a:pPr>
            <a:r>
              <a:rPr lang="en-GB" dirty="0"/>
              <a:t>60%</a:t>
            </a:r>
          </a:p>
        </p:txBody>
      </p:sp>
      <p:sp>
        <p:nvSpPr>
          <p:cNvPr id="72" name="Text Placeholder 16">
            <a:extLst>
              <a:ext uri="{FF2B5EF4-FFF2-40B4-BE49-F238E27FC236}">
                <a16:creationId xmlns:a16="http://schemas.microsoft.com/office/drawing/2014/main" id="{111954B6-19E5-10A4-39AE-B37D137E16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95380" y="3446497"/>
            <a:ext cx="2476500" cy="325061"/>
          </a:xfr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 lang="en-GB" sz="1600" b="1" dirty="0" smtClean="0">
                <a:latin typeface="+mj-lt"/>
                <a:ea typeface="+mj-ea"/>
                <a:cs typeface="+mj-cs"/>
              </a:defRPr>
            </a:lvl1pPr>
          </a:lstStyle>
          <a:p>
            <a:pPr marL="57150" lvl="0" indent="-285750">
              <a:spcBef>
                <a:spcPct val="0"/>
              </a:spcBef>
            </a:pPr>
            <a:r>
              <a:rPr lang="en-GB" dirty="0"/>
              <a:t>85%</a:t>
            </a:r>
          </a:p>
        </p:txBody>
      </p:sp>
      <p:sp>
        <p:nvSpPr>
          <p:cNvPr id="73" name="Text Placeholder 16">
            <a:extLst>
              <a:ext uri="{FF2B5EF4-FFF2-40B4-BE49-F238E27FC236}">
                <a16:creationId xmlns:a16="http://schemas.microsoft.com/office/drawing/2014/main" id="{6BC039F8-3689-2AEE-1ABD-814E2D6816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95380" y="4212673"/>
            <a:ext cx="2476500" cy="325061"/>
          </a:xfr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 lang="en-GB" sz="1600" b="1" dirty="0" smtClean="0">
                <a:latin typeface="+mj-lt"/>
                <a:ea typeface="+mj-ea"/>
                <a:cs typeface="+mj-cs"/>
              </a:defRPr>
            </a:lvl1pPr>
          </a:lstStyle>
          <a:p>
            <a:pPr marL="57150" lvl="0" indent="-285750">
              <a:spcBef>
                <a:spcPct val="0"/>
              </a:spcBef>
            </a:pPr>
            <a:r>
              <a:rPr lang="en-GB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76143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A639BA-C85D-D4C6-41A7-E94BE4F95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E530C0D0-2513-B7AC-0217-3C84F897A3DD}"/>
              </a:ext>
            </a:extLst>
          </p:cNvPr>
          <p:cNvSpPr/>
          <p:nvPr/>
        </p:nvSpPr>
        <p:spPr>
          <a:xfrm>
            <a:off x="1136880" y="2958394"/>
            <a:ext cx="2299740" cy="762000"/>
          </a:xfrm>
          <a:prstGeom prst="rightArrow">
            <a:avLst/>
          </a:prstGeom>
          <a:solidFill>
            <a:srgbClr val="022A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BB9C388-4819-FA77-8370-66E920ACB71D}"/>
              </a:ext>
            </a:extLst>
          </p:cNvPr>
          <p:cNvSpPr/>
          <p:nvPr/>
        </p:nvSpPr>
        <p:spPr>
          <a:xfrm>
            <a:off x="3067746" y="2958394"/>
            <a:ext cx="2299740" cy="762000"/>
          </a:xfrm>
          <a:prstGeom prst="rightArrow">
            <a:avLst/>
          </a:prstGeom>
          <a:solidFill>
            <a:srgbClr val="022A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ACA43E9-3073-0746-0A81-EA4E85B75C0D}"/>
              </a:ext>
            </a:extLst>
          </p:cNvPr>
          <p:cNvSpPr/>
          <p:nvPr/>
        </p:nvSpPr>
        <p:spPr>
          <a:xfrm>
            <a:off x="4998612" y="2958394"/>
            <a:ext cx="2299740" cy="762000"/>
          </a:xfrm>
          <a:prstGeom prst="rightArrow">
            <a:avLst/>
          </a:prstGeom>
          <a:solidFill>
            <a:srgbClr val="022A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EC27525-D239-0A06-C06E-9B1E28E6DDF1}"/>
              </a:ext>
            </a:extLst>
          </p:cNvPr>
          <p:cNvSpPr/>
          <p:nvPr/>
        </p:nvSpPr>
        <p:spPr>
          <a:xfrm>
            <a:off x="6929478" y="2958394"/>
            <a:ext cx="2299740" cy="762000"/>
          </a:xfrm>
          <a:prstGeom prst="rightArrow">
            <a:avLst/>
          </a:prstGeom>
          <a:solidFill>
            <a:srgbClr val="022A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9E36D6F-3EBF-6FE4-A9D1-9B4D1361A6D8}"/>
              </a:ext>
            </a:extLst>
          </p:cNvPr>
          <p:cNvSpPr/>
          <p:nvPr/>
        </p:nvSpPr>
        <p:spPr>
          <a:xfrm>
            <a:off x="8860344" y="2958394"/>
            <a:ext cx="2299740" cy="762000"/>
          </a:xfrm>
          <a:prstGeom prst="rightArrow">
            <a:avLst/>
          </a:prstGeom>
          <a:solidFill>
            <a:srgbClr val="022A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3B20B2-0D8F-C649-FB5E-9B99F2C82C8D}"/>
              </a:ext>
            </a:extLst>
          </p:cNvPr>
          <p:cNvCxnSpPr/>
          <p:nvPr/>
        </p:nvCxnSpPr>
        <p:spPr>
          <a:xfrm>
            <a:off x="2102312" y="3101340"/>
            <a:ext cx="0" cy="213360"/>
          </a:xfrm>
          <a:prstGeom prst="line">
            <a:avLst/>
          </a:prstGeom>
          <a:ln w="34925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F2717F8-282D-5F17-CC85-4D6B342FA89D}"/>
              </a:ext>
            </a:extLst>
          </p:cNvPr>
          <p:cNvCxnSpPr/>
          <p:nvPr/>
        </p:nvCxnSpPr>
        <p:spPr>
          <a:xfrm>
            <a:off x="4020246" y="3124200"/>
            <a:ext cx="0" cy="213360"/>
          </a:xfrm>
          <a:prstGeom prst="line">
            <a:avLst/>
          </a:prstGeom>
          <a:ln w="34925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6B13EA-D2BC-65A2-6CC1-145FEA6B2DB4}"/>
              </a:ext>
            </a:extLst>
          </p:cNvPr>
          <p:cNvCxnSpPr/>
          <p:nvPr/>
        </p:nvCxnSpPr>
        <p:spPr>
          <a:xfrm>
            <a:off x="5951112" y="3124200"/>
            <a:ext cx="0" cy="213360"/>
          </a:xfrm>
          <a:prstGeom prst="line">
            <a:avLst/>
          </a:prstGeom>
          <a:ln w="34925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78ED4F4-7D8C-52BB-365C-E7B792E8A832}"/>
              </a:ext>
            </a:extLst>
          </p:cNvPr>
          <p:cNvCxnSpPr/>
          <p:nvPr/>
        </p:nvCxnSpPr>
        <p:spPr>
          <a:xfrm>
            <a:off x="7881978" y="3124200"/>
            <a:ext cx="0" cy="213360"/>
          </a:xfrm>
          <a:prstGeom prst="line">
            <a:avLst/>
          </a:prstGeom>
          <a:ln w="34925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948F329C-604B-FD2E-6256-6B16DD5740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6880" y="3828172"/>
            <a:ext cx="1930866" cy="188962"/>
          </a:xfrm>
        </p:spPr>
        <p:txBody>
          <a:bodyPr lIns="90000" tIns="0" rIns="90000" bIns="0" numCol="1" spcCol="0">
            <a:spAutoFit/>
          </a:bodyPr>
          <a:lstStyle>
            <a:lvl1pPr marL="0" indent="0" algn="ctr">
              <a:lnSpc>
                <a:spcPts val="1600"/>
              </a:lnSpc>
              <a:spcBef>
                <a:spcPts val="160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A43B6FB2-33D4-81D4-091D-CF1589E783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95624" y="3828172"/>
            <a:ext cx="1930866" cy="188962"/>
          </a:xfrm>
        </p:spPr>
        <p:txBody>
          <a:bodyPr lIns="90000" tIns="0" rIns="90000" bIns="0" numCol="1" spcCol="0">
            <a:spAutoFit/>
          </a:bodyPr>
          <a:lstStyle>
            <a:lvl1pPr marL="0" indent="0" algn="ctr">
              <a:lnSpc>
                <a:spcPts val="1600"/>
              </a:lnSpc>
              <a:spcBef>
                <a:spcPts val="160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D96CCC88-72FC-2BAB-EF12-AFEA2C4EEC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4368" y="3828172"/>
            <a:ext cx="1930866" cy="188962"/>
          </a:xfrm>
        </p:spPr>
        <p:txBody>
          <a:bodyPr lIns="90000" tIns="0" rIns="90000" bIns="0" numCol="1" spcCol="0">
            <a:spAutoFit/>
          </a:bodyPr>
          <a:lstStyle>
            <a:lvl1pPr marL="0" indent="0" algn="ctr">
              <a:lnSpc>
                <a:spcPts val="1600"/>
              </a:lnSpc>
              <a:spcBef>
                <a:spcPts val="160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037A4231-28B8-7AE7-04FE-34DED55436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13112" y="3828172"/>
            <a:ext cx="1930866" cy="188962"/>
          </a:xfrm>
        </p:spPr>
        <p:txBody>
          <a:bodyPr lIns="90000" tIns="0" rIns="90000" bIns="0" numCol="1" spcCol="0">
            <a:spAutoFit/>
          </a:bodyPr>
          <a:lstStyle>
            <a:lvl1pPr marL="0" indent="0" algn="ctr">
              <a:lnSpc>
                <a:spcPts val="1600"/>
              </a:lnSpc>
              <a:spcBef>
                <a:spcPts val="160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1ECC70-AF2B-B930-0AB1-7FA33E3AA1CC}"/>
              </a:ext>
            </a:extLst>
          </p:cNvPr>
          <p:cNvCxnSpPr/>
          <p:nvPr/>
        </p:nvCxnSpPr>
        <p:spPr>
          <a:xfrm>
            <a:off x="9855558" y="3101340"/>
            <a:ext cx="0" cy="213360"/>
          </a:xfrm>
          <a:prstGeom prst="line">
            <a:avLst/>
          </a:prstGeom>
          <a:ln w="34925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16">
            <a:extLst>
              <a:ext uri="{FF2B5EF4-FFF2-40B4-BE49-F238E27FC236}">
                <a16:creationId xmlns:a16="http://schemas.microsoft.com/office/drawing/2014/main" id="{26EC3A16-6058-3416-FB0C-C84395FC04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09417" y="1240191"/>
            <a:ext cx="1385791" cy="1385791"/>
          </a:xfrm>
          <a:prstGeom prst="ellipse">
            <a:avLst/>
          </a:prstGeom>
          <a:solidFill>
            <a:schemeClr val="bg1"/>
          </a:solidFill>
          <a:ln w="142875">
            <a:solidFill>
              <a:schemeClr val="bg2"/>
            </a:solidFill>
          </a:ln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2400" b="1" cap="all" baseline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B054CBD8-0CE7-A7B8-C8B4-C62E7FDBE004}"/>
              </a:ext>
            </a:extLst>
          </p:cNvPr>
          <p:cNvSpPr/>
          <p:nvPr/>
        </p:nvSpPr>
        <p:spPr>
          <a:xfrm flipV="1">
            <a:off x="1929196" y="2625982"/>
            <a:ext cx="346232" cy="29847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338F11F3-FAF1-72D7-1F59-695B0180D8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0284" y="1240191"/>
            <a:ext cx="1385791" cy="1385791"/>
          </a:xfrm>
          <a:prstGeom prst="ellipse">
            <a:avLst/>
          </a:prstGeom>
          <a:solidFill>
            <a:schemeClr val="bg1"/>
          </a:solidFill>
          <a:ln w="142875">
            <a:solidFill>
              <a:schemeClr val="bg2"/>
            </a:solidFill>
          </a:ln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2400" b="1" cap="all" baseline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5C8B93FB-921D-75DB-F867-B9171CAF4C88}"/>
              </a:ext>
            </a:extLst>
          </p:cNvPr>
          <p:cNvSpPr/>
          <p:nvPr/>
        </p:nvSpPr>
        <p:spPr>
          <a:xfrm flipV="1">
            <a:off x="3860063" y="2625982"/>
            <a:ext cx="346232" cy="29847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7369E2FF-002D-7940-0DBC-DAA4C2F772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151" y="1240191"/>
            <a:ext cx="1385791" cy="1385791"/>
          </a:xfrm>
          <a:prstGeom prst="ellipse">
            <a:avLst/>
          </a:prstGeom>
          <a:solidFill>
            <a:schemeClr val="bg1"/>
          </a:solidFill>
          <a:ln w="142875">
            <a:solidFill>
              <a:schemeClr val="bg2"/>
            </a:solidFill>
          </a:ln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2400" b="1" cap="all" baseline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078F3959-6987-ACF6-A9C0-B109B81F467F}"/>
              </a:ext>
            </a:extLst>
          </p:cNvPr>
          <p:cNvSpPr/>
          <p:nvPr/>
        </p:nvSpPr>
        <p:spPr>
          <a:xfrm flipV="1">
            <a:off x="5790930" y="2625982"/>
            <a:ext cx="346232" cy="29847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id="{0B45535C-0C1A-44A5-266D-F90E476781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89082" y="1240191"/>
            <a:ext cx="1385791" cy="1385791"/>
          </a:xfrm>
          <a:prstGeom prst="ellipse">
            <a:avLst/>
          </a:prstGeom>
          <a:solidFill>
            <a:schemeClr val="bg1"/>
          </a:solidFill>
          <a:ln w="142875">
            <a:solidFill>
              <a:schemeClr val="bg2"/>
            </a:solidFill>
          </a:ln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2400" b="1" cap="all" baseline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5CDF1B99-CFFA-7490-D956-352AC53B4BD7}"/>
              </a:ext>
            </a:extLst>
          </p:cNvPr>
          <p:cNvSpPr/>
          <p:nvPr/>
        </p:nvSpPr>
        <p:spPr>
          <a:xfrm flipV="1">
            <a:off x="7708861" y="2625982"/>
            <a:ext cx="346232" cy="29847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 Placeholder 16">
            <a:extLst>
              <a:ext uri="{FF2B5EF4-FFF2-40B4-BE49-F238E27FC236}">
                <a16:creationId xmlns:a16="http://schemas.microsoft.com/office/drawing/2014/main" id="{2E37DA87-EF21-2B94-EF3F-8F3D14E4930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62662" y="1240191"/>
            <a:ext cx="1385791" cy="1385791"/>
          </a:xfrm>
          <a:prstGeom prst="ellipse">
            <a:avLst/>
          </a:prstGeom>
          <a:solidFill>
            <a:schemeClr val="bg1"/>
          </a:solidFill>
          <a:ln w="142875">
            <a:solidFill>
              <a:schemeClr val="bg2"/>
            </a:solidFill>
          </a:ln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2400" b="1" cap="all" baseline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C04B50F5-C49C-B550-F877-0CFB15C3AD6D}"/>
              </a:ext>
            </a:extLst>
          </p:cNvPr>
          <p:cNvSpPr/>
          <p:nvPr/>
        </p:nvSpPr>
        <p:spPr>
          <a:xfrm flipV="1">
            <a:off x="9682441" y="2625982"/>
            <a:ext cx="346232" cy="29847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5AE83510-5490-9EE3-6568-F59CBD5402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71854" y="3828172"/>
            <a:ext cx="1930866" cy="188962"/>
          </a:xfrm>
        </p:spPr>
        <p:txBody>
          <a:bodyPr lIns="90000" tIns="0" rIns="90000" bIns="0" numCol="1" spcCol="0">
            <a:spAutoFit/>
          </a:bodyPr>
          <a:lstStyle>
            <a:lvl1pPr marL="0" indent="0" algn="ctr">
              <a:lnSpc>
                <a:spcPts val="1600"/>
              </a:lnSpc>
              <a:spcBef>
                <a:spcPts val="160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4017107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38F4E373-5408-85CA-001E-8E73C480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85661" y="3428998"/>
            <a:ext cx="1823125" cy="913126"/>
          </a:xfrm>
          <a:prstGeom prst="rect">
            <a:avLst/>
          </a:prstGeom>
        </p:spPr>
      </p:pic>
      <p:pic>
        <p:nvPicPr>
          <p:cNvPr id="21" name="Picture 20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EE414CFA-AE9C-0E14-A13B-E239A1665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66421" y="3428998"/>
            <a:ext cx="1823125" cy="913126"/>
          </a:xfrm>
          <a:prstGeom prst="rect">
            <a:avLst/>
          </a:prstGeom>
        </p:spPr>
      </p:pic>
      <p:pic>
        <p:nvPicPr>
          <p:cNvPr id="8" name="Picture 7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487F5343-379A-9242-BB49-74D388983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4900" y="3428998"/>
            <a:ext cx="1823125" cy="913126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A639BA-C85D-D4C6-41A7-E94BE4F95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5B096AF-4A20-D597-FB5D-FC7629C46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pic>
        <p:nvPicPr>
          <p:cNvPr id="3" name="Picture 2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D38FD0EF-F278-C090-785C-1D4A1BE38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15" y="2515874"/>
            <a:ext cx="1823125" cy="913126"/>
          </a:xfrm>
          <a:prstGeom prst="rect">
            <a:avLst/>
          </a:prstGeom>
        </p:spPr>
      </p:pic>
      <p:pic>
        <p:nvPicPr>
          <p:cNvPr id="5" name="Picture 4" descr="A blue and black circle&#10;&#10;Description automatically generated">
            <a:extLst>
              <a:ext uri="{FF2B5EF4-FFF2-40B4-BE49-F238E27FC236}">
                <a16:creationId xmlns:a16="http://schemas.microsoft.com/office/drawing/2014/main" id="{D57CA9DB-58F6-F3EE-BACF-ADDC834CA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15" y="3429000"/>
            <a:ext cx="1823125" cy="913126"/>
          </a:xfrm>
          <a:prstGeom prst="rect">
            <a:avLst/>
          </a:prstGeom>
        </p:spPr>
      </p:pic>
      <p:pic>
        <p:nvPicPr>
          <p:cNvPr id="9" name="Picture 8" descr="A blue and black circle&#10;&#10;Description automatically generated">
            <a:extLst>
              <a:ext uri="{FF2B5EF4-FFF2-40B4-BE49-F238E27FC236}">
                <a16:creationId xmlns:a16="http://schemas.microsoft.com/office/drawing/2014/main" id="{6B91F1FA-641F-D52F-7F5C-3C0C7B167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4900" y="2515874"/>
            <a:ext cx="1823125" cy="913126"/>
          </a:xfrm>
          <a:prstGeom prst="rect">
            <a:avLst/>
          </a:prstGeom>
        </p:spPr>
      </p:pic>
      <p:pic>
        <p:nvPicPr>
          <p:cNvPr id="13" name="Picture 12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A076A5C7-2EC8-6BE1-2FFA-F169EB91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7" y="2515874"/>
            <a:ext cx="1823125" cy="913126"/>
          </a:xfrm>
          <a:prstGeom prst="rect">
            <a:avLst/>
          </a:prstGeom>
        </p:spPr>
      </p:pic>
      <p:pic>
        <p:nvPicPr>
          <p:cNvPr id="15" name="Picture 14" descr="A blue and black circle&#10;&#10;Description automatically generated">
            <a:extLst>
              <a:ext uri="{FF2B5EF4-FFF2-40B4-BE49-F238E27FC236}">
                <a16:creationId xmlns:a16="http://schemas.microsoft.com/office/drawing/2014/main" id="{F6A6EE85-1CC8-61ED-798D-11DC84F61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7" y="3429000"/>
            <a:ext cx="1823125" cy="913126"/>
          </a:xfrm>
          <a:prstGeom prst="rect">
            <a:avLst/>
          </a:prstGeom>
        </p:spPr>
      </p:pic>
      <p:pic>
        <p:nvPicPr>
          <p:cNvPr id="17" name="Picture 16" descr="A blue and black circle&#10;&#10;Description automatically generated">
            <a:extLst>
              <a:ext uri="{FF2B5EF4-FFF2-40B4-BE49-F238E27FC236}">
                <a16:creationId xmlns:a16="http://schemas.microsoft.com/office/drawing/2014/main" id="{2C6F0EF6-19CC-DE50-5508-21E861B6C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85661" y="2515874"/>
            <a:ext cx="1823125" cy="913126"/>
          </a:xfrm>
          <a:prstGeom prst="rect">
            <a:avLst/>
          </a:prstGeom>
        </p:spPr>
      </p:pic>
      <p:pic>
        <p:nvPicPr>
          <p:cNvPr id="18" name="Picture 17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9D4ACC58-2229-3FB3-F8B7-38FA998FE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066" y="2515874"/>
            <a:ext cx="1823125" cy="913126"/>
          </a:xfrm>
          <a:prstGeom prst="rect">
            <a:avLst/>
          </a:prstGeom>
        </p:spPr>
      </p:pic>
      <p:pic>
        <p:nvPicPr>
          <p:cNvPr id="20" name="Picture 19" descr="A blue and black circle&#10;&#10;Description automatically generated">
            <a:extLst>
              <a:ext uri="{FF2B5EF4-FFF2-40B4-BE49-F238E27FC236}">
                <a16:creationId xmlns:a16="http://schemas.microsoft.com/office/drawing/2014/main" id="{5ECF4E8A-CE63-D5CA-462F-DB851E458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066" y="3429000"/>
            <a:ext cx="1823125" cy="913126"/>
          </a:xfrm>
          <a:prstGeom prst="rect">
            <a:avLst/>
          </a:prstGeom>
        </p:spPr>
      </p:pic>
      <p:pic>
        <p:nvPicPr>
          <p:cNvPr id="22" name="Picture 21" descr="A blue and black circle&#10;&#10;Description automatically generated">
            <a:extLst>
              <a:ext uri="{FF2B5EF4-FFF2-40B4-BE49-F238E27FC236}">
                <a16:creationId xmlns:a16="http://schemas.microsoft.com/office/drawing/2014/main" id="{74C9DFF0-47C7-A2A2-502B-CB8C58D05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66421" y="2515874"/>
            <a:ext cx="1823125" cy="913126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54D2EEF-9E7D-484E-5AFB-2CF48D886E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2454" y="3296542"/>
            <a:ext cx="264909" cy="264909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0F91FB1-9268-B628-2321-AF4453EFD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6099" y="3296542"/>
            <a:ext cx="264909" cy="264909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CBA4D83-E4BB-F9AC-8753-36F4260D3D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3214" y="3296542"/>
            <a:ext cx="264909" cy="264909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0F6AD25-3CCB-07C8-36FB-A93CB1FA5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33616" y="3296542"/>
            <a:ext cx="264909" cy="264909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C4F873A-C559-3FFA-64D3-EFEB395BD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99257" y="3296542"/>
            <a:ext cx="264909" cy="264909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28F138D7-5E29-E76E-C018-C03106D362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3566" y="1971163"/>
            <a:ext cx="1385791" cy="412260"/>
          </a:xfrm>
          <a:prstGeom prst="rect">
            <a:avLst/>
          </a:prstGeom>
          <a:noFill/>
          <a:ln w="142875">
            <a:noFill/>
          </a:ln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  <p:sp>
        <p:nvSpPr>
          <p:cNvPr id="51" name="Text Placeholder 16">
            <a:extLst>
              <a:ext uri="{FF2B5EF4-FFF2-40B4-BE49-F238E27FC236}">
                <a16:creationId xmlns:a16="http://schemas.microsoft.com/office/drawing/2014/main" id="{71577CA1-3DB6-2A47-888F-4898C821B2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67363" y="4474577"/>
            <a:ext cx="1385791" cy="412260"/>
          </a:xfrm>
          <a:prstGeom prst="rect">
            <a:avLst/>
          </a:prstGeom>
          <a:noFill/>
          <a:ln w="142875">
            <a:noFill/>
          </a:ln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2BDC172F-DF3D-012B-2D06-092BFBD752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90890" y="1971163"/>
            <a:ext cx="1385791" cy="412260"/>
          </a:xfrm>
          <a:prstGeom prst="rect">
            <a:avLst/>
          </a:prstGeom>
          <a:noFill/>
          <a:ln w="142875">
            <a:noFill/>
          </a:ln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B8E33F58-C857-B478-FAE9-9B7A3CA2A5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7862" y="4474577"/>
            <a:ext cx="1385791" cy="412260"/>
          </a:xfrm>
          <a:prstGeom prst="rect">
            <a:avLst/>
          </a:prstGeom>
          <a:noFill/>
          <a:ln w="142875">
            <a:noFill/>
          </a:ln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16C578AA-5FB0-9B60-3CBC-2ED1561D96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55420" y="1971163"/>
            <a:ext cx="1385791" cy="412260"/>
          </a:xfrm>
          <a:prstGeom prst="rect">
            <a:avLst/>
          </a:prstGeom>
          <a:noFill/>
          <a:ln w="142875">
            <a:noFill/>
          </a:ln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  <p:sp>
        <p:nvSpPr>
          <p:cNvPr id="55" name="Text Placeholder 16">
            <a:extLst>
              <a:ext uri="{FF2B5EF4-FFF2-40B4-BE49-F238E27FC236}">
                <a16:creationId xmlns:a16="http://schemas.microsoft.com/office/drawing/2014/main" id="{AF8881BD-1961-109C-FD32-069145BA70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08362" y="4474577"/>
            <a:ext cx="1385791" cy="412260"/>
          </a:xfrm>
          <a:prstGeom prst="rect">
            <a:avLst/>
          </a:prstGeom>
          <a:noFill/>
          <a:ln w="142875">
            <a:noFill/>
          </a:ln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2944916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A639BA-C85D-D4C6-41A7-E94BE4F95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5B096AF-4A20-D597-FB5D-FC7629C46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70768378-6F91-FB92-4B47-021F5135F3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31569" y="4082143"/>
            <a:ext cx="720000" cy="72000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14ADA3F0-09B5-5887-8BC5-9D0423F0F6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34637" y="3506143"/>
            <a:ext cx="1296000" cy="1296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4A5FEE1-FFD9-6094-CE92-B49F0A84B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0304" y="3168685"/>
            <a:ext cx="1440000" cy="144000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4DF1CEC-53E8-7C54-C562-565FBD99CB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6304" y="2181360"/>
            <a:ext cx="2664000" cy="2664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numCol="1" spcCol="0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160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GB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65805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A639BA-C85D-D4C6-41A7-E94BE4F95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5B096AF-4A20-D597-FB5D-FC7629C46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A24F4E2E-9326-DD03-BD24-F979247600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3209613" y="717873"/>
            <a:ext cx="1894194" cy="1836420"/>
          </a:xfrm>
          <a:prstGeom prst="hexagon">
            <a:avLst/>
          </a:prstGeom>
          <a:solidFill>
            <a:schemeClr val="accent2"/>
          </a:solidFill>
        </p:spPr>
        <p:txBody>
          <a:bodyPr vert="vert270" lIns="0" tIns="0" rIns="0" bIns="0" numCol="1" spcCol="0" anchor="ctr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1600"/>
              </a:spcBef>
              <a:buNone/>
              <a:defRPr sz="2400" b="0" cap="none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75748D01-7D93-F9D1-D70F-050113593B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5148902" y="717873"/>
            <a:ext cx="1894194" cy="1836420"/>
          </a:xfrm>
          <a:prstGeom prst="hexagon">
            <a:avLst/>
          </a:prstGeom>
          <a:solidFill>
            <a:srgbClr val="022A53"/>
          </a:solidFill>
        </p:spPr>
        <p:txBody>
          <a:bodyPr vert="vert270" lIns="0" tIns="0" rIns="0" bIns="0" numCol="1" spcCol="0" anchor="ctr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1600"/>
              </a:spcBef>
              <a:buNone/>
              <a:defRPr sz="2400" b="0" cap="none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B992FFF-6753-A51E-44DB-BDD49D4667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7088191" y="717873"/>
            <a:ext cx="1894194" cy="1836420"/>
          </a:xfrm>
          <a:prstGeom prst="hexagon">
            <a:avLst/>
          </a:prstGeom>
          <a:solidFill>
            <a:schemeClr val="tx2"/>
          </a:solidFill>
        </p:spPr>
        <p:txBody>
          <a:bodyPr vert="vert270" lIns="0" tIns="0" rIns="0" bIns="0" numCol="1" spcCol="0" anchor="ctr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1600"/>
              </a:spcBef>
              <a:buNone/>
              <a:defRPr sz="2400" b="0" cap="none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F7DD856-707C-2F61-2ACF-AD2832557C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5400000">
            <a:off x="4177353" y="2264733"/>
            <a:ext cx="1894194" cy="1836420"/>
          </a:xfrm>
          <a:prstGeom prst="hexagon">
            <a:avLst/>
          </a:prstGeom>
          <a:solidFill>
            <a:schemeClr val="accent1"/>
          </a:solidFill>
        </p:spPr>
        <p:txBody>
          <a:bodyPr vert="vert270" lIns="0" tIns="0" rIns="0" bIns="0" numCol="1" spcCol="0" anchor="ctr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1600"/>
              </a:spcBef>
              <a:buNone/>
              <a:defRPr sz="2400" b="0" cap="none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291912A-3EC6-518E-183B-71720D1717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5400000">
            <a:off x="6116642" y="2264733"/>
            <a:ext cx="1894194" cy="1836420"/>
          </a:xfrm>
          <a:prstGeom prst="hexagon">
            <a:avLst/>
          </a:prstGeom>
          <a:solidFill>
            <a:schemeClr val="bg2"/>
          </a:solidFill>
        </p:spPr>
        <p:txBody>
          <a:bodyPr vert="vert270" lIns="0" tIns="0" rIns="0" bIns="0" numCol="1" spcCol="0" anchor="ctr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160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FF9EDB73-CCD0-DEEB-02DE-23A5E099BA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5400000">
            <a:off x="3217233" y="3781113"/>
            <a:ext cx="1894194" cy="1836420"/>
          </a:xfrm>
          <a:prstGeom prst="hexagon">
            <a:avLst/>
          </a:prstGeom>
          <a:solidFill>
            <a:srgbClr val="E49431"/>
          </a:solidFill>
        </p:spPr>
        <p:txBody>
          <a:bodyPr vert="vert270" lIns="0" tIns="0" rIns="0" bIns="0" numCol="1" spcCol="0" anchor="ctr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160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06686ED5-ED8E-456B-8702-325CFF3D03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5156522" y="3781113"/>
            <a:ext cx="1894194" cy="1836420"/>
          </a:xfrm>
          <a:prstGeom prst="hexagon">
            <a:avLst/>
          </a:prstGeom>
          <a:solidFill>
            <a:schemeClr val="accent2"/>
          </a:solidFill>
        </p:spPr>
        <p:txBody>
          <a:bodyPr vert="vert270" lIns="0" tIns="0" rIns="0" bIns="0" numCol="1" spcCol="0" anchor="ctr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1600"/>
              </a:spcBef>
              <a:buNone/>
              <a:defRPr sz="2400" b="0" cap="none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53A5E68-C7E5-7681-7117-B83F136CED3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5400000">
            <a:off x="7095811" y="3781113"/>
            <a:ext cx="1894194" cy="1836420"/>
          </a:xfrm>
          <a:prstGeom prst="hexagon">
            <a:avLst/>
          </a:prstGeom>
          <a:solidFill>
            <a:schemeClr val="tx2"/>
          </a:solidFill>
        </p:spPr>
        <p:txBody>
          <a:bodyPr vert="vert270" lIns="0" tIns="0" rIns="0" bIns="0" numCol="1" spcCol="0" anchor="ctr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1600"/>
              </a:spcBef>
              <a:buNone/>
              <a:defRPr sz="2400" b="0" cap="none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US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741144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A24F4E2E-9326-DD03-BD24-F979247600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3209613" y="717873"/>
            <a:ext cx="1894194" cy="1836420"/>
          </a:xfrm>
          <a:prstGeom prst="hexagon">
            <a:avLst/>
          </a:prstGeom>
          <a:solidFill>
            <a:schemeClr val="accent2"/>
          </a:solidFill>
        </p:spPr>
        <p:txBody>
          <a:bodyPr vert="vert270" lIns="0" tIns="0" rIns="0" bIns="0" numCol="1" spcCol="0" anchor="ctr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1600"/>
              </a:spcBef>
              <a:buNone/>
              <a:defRPr sz="2400" b="0" cap="none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75748D01-7D93-F9D1-D70F-050113593B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5148902" y="717873"/>
            <a:ext cx="1894194" cy="1836420"/>
          </a:xfrm>
          <a:prstGeom prst="hexagon">
            <a:avLst/>
          </a:prstGeom>
          <a:solidFill>
            <a:srgbClr val="022A53"/>
          </a:solidFill>
        </p:spPr>
        <p:txBody>
          <a:bodyPr vert="vert270" lIns="0" tIns="0" rIns="0" bIns="0" numCol="1" spcCol="0" anchor="ctr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1600"/>
              </a:spcBef>
              <a:buNone/>
              <a:defRPr sz="2400" b="0" cap="none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B992FFF-6753-A51E-44DB-BDD49D4667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7088191" y="717873"/>
            <a:ext cx="1894194" cy="1836420"/>
          </a:xfrm>
          <a:prstGeom prst="hexagon">
            <a:avLst/>
          </a:prstGeom>
          <a:solidFill>
            <a:schemeClr val="tx2"/>
          </a:solidFill>
        </p:spPr>
        <p:txBody>
          <a:bodyPr vert="vert270" lIns="0" tIns="0" rIns="0" bIns="0" numCol="1" spcCol="0" anchor="ctr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1600"/>
              </a:spcBef>
              <a:buNone/>
              <a:defRPr sz="2400" b="0" cap="none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F7DD856-707C-2F61-2ACF-AD2832557C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5400000">
            <a:off x="4177353" y="2264733"/>
            <a:ext cx="1894194" cy="1836420"/>
          </a:xfrm>
          <a:prstGeom prst="hexagon">
            <a:avLst/>
          </a:prstGeom>
          <a:solidFill>
            <a:schemeClr val="accent1"/>
          </a:solidFill>
        </p:spPr>
        <p:txBody>
          <a:bodyPr vert="vert270" lIns="0" tIns="0" rIns="0" bIns="0" numCol="1" spcCol="0" anchor="ctr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1600"/>
              </a:spcBef>
              <a:buNone/>
              <a:defRPr sz="2400" b="0" cap="none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291912A-3EC6-518E-183B-71720D1717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5400000">
            <a:off x="6116642" y="2264733"/>
            <a:ext cx="1894194" cy="1836420"/>
          </a:xfrm>
          <a:prstGeom prst="hexagon">
            <a:avLst/>
          </a:prstGeom>
          <a:solidFill>
            <a:schemeClr val="bg2"/>
          </a:solidFill>
        </p:spPr>
        <p:txBody>
          <a:bodyPr vert="vert270" lIns="0" tIns="0" rIns="0" bIns="0" numCol="1" spcCol="0" anchor="ctr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160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FF9EDB73-CCD0-DEEB-02DE-23A5E099BA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5400000">
            <a:off x="3217233" y="3781113"/>
            <a:ext cx="1894194" cy="1836420"/>
          </a:xfrm>
          <a:prstGeom prst="hexagon">
            <a:avLst/>
          </a:prstGeom>
          <a:solidFill>
            <a:srgbClr val="E49431"/>
          </a:solidFill>
        </p:spPr>
        <p:txBody>
          <a:bodyPr vert="vert270" lIns="0" tIns="0" rIns="0" bIns="0" numCol="1" spcCol="0" anchor="ctr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160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06686ED5-ED8E-456B-8702-325CFF3D03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5156522" y="3781113"/>
            <a:ext cx="1894194" cy="1836420"/>
          </a:xfrm>
          <a:prstGeom prst="hexagon">
            <a:avLst/>
          </a:prstGeom>
          <a:solidFill>
            <a:schemeClr val="accent2"/>
          </a:solidFill>
        </p:spPr>
        <p:txBody>
          <a:bodyPr vert="vert270" lIns="0" tIns="0" rIns="0" bIns="0" numCol="1" spcCol="0" anchor="ctr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1600"/>
              </a:spcBef>
              <a:buNone/>
              <a:defRPr sz="2400" b="0" cap="none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53A5E68-C7E5-7681-7117-B83F136CED3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5400000">
            <a:off x="7095811" y="3781113"/>
            <a:ext cx="1894194" cy="1836420"/>
          </a:xfrm>
          <a:prstGeom prst="hexagon">
            <a:avLst/>
          </a:prstGeom>
          <a:solidFill>
            <a:schemeClr val="tx2"/>
          </a:solidFill>
        </p:spPr>
        <p:txBody>
          <a:bodyPr vert="vert270" lIns="0" tIns="0" rIns="0" bIns="0" numCol="1" spcCol="0" anchor="ctr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1600"/>
              </a:spcBef>
              <a:buNone/>
              <a:defRPr sz="2400" b="0" cap="none" baseline="0">
                <a:solidFill>
                  <a:schemeClr val="bg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1600"/>
              </a:spcBef>
              <a:buNone/>
              <a:defRPr sz="1200"/>
            </a:lvl2pPr>
            <a:lvl3pPr marL="914400" indent="0">
              <a:lnSpc>
                <a:spcPts val="1800"/>
              </a:lnSpc>
              <a:spcBef>
                <a:spcPts val="1600"/>
              </a:spcBef>
              <a:buNone/>
              <a:defRPr sz="1200"/>
            </a:lvl3pPr>
            <a:lvl4pPr marL="1371600" indent="0">
              <a:lnSpc>
                <a:spcPts val="1800"/>
              </a:lnSpc>
              <a:spcBef>
                <a:spcPts val="1600"/>
              </a:spcBef>
              <a:buNone/>
              <a:defRPr sz="1200"/>
            </a:lvl4pPr>
            <a:lvl5pPr marL="1828800" indent="0">
              <a:lnSpc>
                <a:spcPts val="1800"/>
              </a:lnSpc>
              <a:spcBef>
                <a:spcPts val="1600"/>
              </a:spcBef>
              <a:buNone/>
              <a:defRPr sz="1200"/>
            </a:lvl5pPr>
          </a:lstStyle>
          <a:p>
            <a:pPr lvl="0"/>
            <a:r>
              <a:rPr lang="en-US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4157223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content [blue header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2"/>
            <a:ext cx="12192000" cy="1484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8" name="Freeform 17"/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824336 w 12192000"/>
              <a:gd name="connsiteY0" fmla="*/ 381000 h 6858000"/>
              <a:gd name="connsiteX1" fmla="*/ 407988 w 12192000"/>
              <a:gd name="connsiteY1" fmla="*/ 797348 h 6858000"/>
              <a:gd name="connsiteX2" fmla="*/ 407988 w 12192000"/>
              <a:gd name="connsiteY2" fmla="*/ 5727700 h 6858000"/>
              <a:gd name="connsiteX3" fmla="*/ 11367665 w 12192000"/>
              <a:gd name="connsiteY3" fmla="*/ 5727700 h 6858000"/>
              <a:gd name="connsiteX4" fmla="*/ 11784013 w 12192000"/>
              <a:gd name="connsiteY4" fmla="*/ 5311352 h 6858000"/>
              <a:gd name="connsiteX5" fmla="*/ 11784013 w 12192000"/>
              <a:gd name="connsiteY5" fmla="*/ 381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824336" y="381000"/>
                </a:moveTo>
                <a:cubicBezTo>
                  <a:pt x="594393" y="381000"/>
                  <a:pt x="407988" y="567405"/>
                  <a:pt x="407988" y="797348"/>
                </a:cubicBezTo>
                <a:lnTo>
                  <a:pt x="407988" y="5727700"/>
                </a:lnTo>
                <a:lnTo>
                  <a:pt x="11367665" y="5727700"/>
                </a:lnTo>
                <a:cubicBezTo>
                  <a:pt x="11597608" y="5727700"/>
                  <a:pt x="11784013" y="5541295"/>
                  <a:pt x="11784013" y="5311352"/>
                </a:cubicBezTo>
                <a:lnTo>
                  <a:pt x="11784013" y="381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2ECD110-6692-400E-BCFD-0058206EEF69}" type="datetime2">
              <a:rPr lang="en-GB" smtClean="0"/>
              <a:t>Tuesday, 02 July 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/>
              <a:t>Copyright Irwin Mitchell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48EB5D9-9130-47EB-9754-70323FAF047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838200" y="738554"/>
            <a:ext cx="10550527" cy="4572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on one line only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 bwMode="gray">
          <a:xfrm>
            <a:off x="838200" y="1934310"/>
            <a:ext cx="10550527" cy="3402867"/>
          </a:xfrm>
        </p:spPr>
        <p:txBody>
          <a:bodyPr rIns="27000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text – see guidance slide on how to style this text. Alternatively click an icon below to insert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grpSp>
        <p:nvGrpSpPr>
          <p:cNvPr id="19" name="Group 4"/>
          <p:cNvGrpSpPr>
            <a:grpSpLocks noChangeAspect="1"/>
          </p:cNvGrpSpPr>
          <p:nvPr userDrawn="1"/>
        </p:nvGrpSpPr>
        <p:grpSpPr bwMode="gray">
          <a:xfrm>
            <a:off x="9594115" y="6085553"/>
            <a:ext cx="2216887" cy="402449"/>
            <a:chOff x="-2" y="1223"/>
            <a:chExt cx="6321" cy="1530"/>
          </a:xfrm>
          <a:solidFill>
            <a:schemeClr val="tx1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gray">
            <a:xfrm>
              <a:off x="-2" y="1223"/>
              <a:ext cx="1606" cy="1530"/>
            </a:xfrm>
            <a:custGeom>
              <a:avLst/>
              <a:gdLst>
                <a:gd name="T0" fmla="*/ 142 w 1964"/>
                <a:gd name="T1" fmla="*/ 865 h 1870"/>
                <a:gd name="T2" fmla="*/ 72 w 1964"/>
                <a:gd name="T3" fmla="*/ 936 h 1870"/>
                <a:gd name="T4" fmla="*/ 2 w 1964"/>
                <a:gd name="T5" fmla="*/ 868 h 1870"/>
                <a:gd name="T6" fmla="*/ 1009 w 1964"/>
                <a:gd name="T7" fmla="*/ 0 h 1870"/>
                <a:gd name="T8" fmla="*/ 142 w 1964"/>
                <a:gd name="T9" fmla="*/ 865 h 1870"/>
                <a:gd name="T10" fmla="*/ 1822 w 1964"/>
                <a:gd name="T11" fmla="*/ 1005 h 1870"/>
                <a:gd name="T12" fmla="*/ 1892 w 1964"/>
                <a:gd name="T13" fmla="*/ 934 h 1870"/>
                <a:gd name="T14" fmla="*/ 1962 w 1964"/>
                <a:gd name="T15" fmla="*/ 1002 h 1870"/>
                <a:gd name="T16" fmla="*/ 955 w 1964"/>
                <a:gd name="T17" fmla="*/ 1870 h 1870"/>
                <a:gd name="T18" fmla="*/ 1822 w 1964"/>
                <a:gd name="T19" fmla="*/ 1005 h 1870"/>
                <a:gd name="T20" fmla="*/ 752 w 1964"/>
                <a:gd name="T21" fmla="*/ 596 h 1870"/>
                <a:gd name="T22" fmla="*/ 938 w 1964"/>
                <a:gd name="T23" fmla="*/ 596 h 1870"/>
                <a:gd name="T24" fmla="*/ 974 w 1964"/>
                <a:gd name="T25" fmla="*/ 617 h 1870"/>
                <a:gd name="T26" fmla="*/ 1130 w 1964"/>
                <a:gd name="T27" fmla="*/ 1062 h 1870"/>
                <a:gd name="T28" fmla="*/ 1276 w 1964"/>
                <a:gd name="T29" fmla="*/ 617 h 1870"/>
                <a:gd name="T30" fmla="*/ 1312 w 1964"/>
                <a:gd name="T31" fmla="*/ 596 h 1870"/>
                <a:gd name="T32" fmla="*/ 1497 w 1964"/>
                <a:gd name="T33" fmla="*/ 596 h 1870"/>
                <a:gd name="T34" fmla="*/ 1497 w 1964"/>
                <a:gd name="T35" fmla="*/ 1274 h 1870"/>
                <a:gd name="T36" fmla="*/ 1355 w 1964"/>
                <a:gd name="T37" fmla="*/ 1274 h 1870"/>
                <a:gd name="T38" fmla="*/ 1353 w 1964"/>
                <a:gd name="T39" fmla="*/ 793 h 1870"/>
                <a:gd name="T40" fmla="*/ 1191 w 1964"/>
                <a:gd name="T41" fmla="*/ 1252 h 1870"/>
                <a:gd name="T42" fmla="*/ 1155 w 1964"/>
                <a:gd name="T43" fmla="*/ 1274 h 1870"/>
                <a:gd name="T44" fmla="*/ 1094 w 1964"/>
                <a:gd name="T45" fmla="*/ 1274 h 1870"/>
                <a:gd name="T46" fmla="*/ 1058 w 1964"/>
                <a:gd name="T47" fmla="*/ 1251 h 1870"/>
                <a:gd name="T48" fmla="*/ 895 w 1964"/>
                <a:gd name="T49" fmla="*/ 798 h 1870"/>
                <a:gd name="T50" fmla="*/ 895 w 1964"/>
                <a:gd name="T51" fmla="*/ 1274 h 1870"/>
                <a:gd name="T52" fmla="*/ 752 w 1964"/>
                <a:gd name="T53" fmla="*/ 1274 h 1870"/>
                <a:gd name="T54" fmla="*/ 752 w 1964"/>
                <a:gd name="T55" fmla="*/ 596 h 1870"/>
                <a:gd name="T56" fmla="*/ 467 w 1964"/>
                <a:gd name="T57" fmla="*/ 1274 h 1870"/>
                <a:gd name="T58" fmla="*/ 619 w 1964"/>
                <a:gd name="T59" fmla="*/ 1274 h 1870"/>
                <a:gd name="T60" fmla="*/ 619 w 1964"/>
                <a:gd name="T61" fmla="*/ 596 h 1870"/>
                <a:gd name="T62" fmla="*/ 467 w 1964"/>
                <a:gd name="T63" fmla="*/ 596 h 1870"/>
                <a:gd name="T64" fmla="*/ 467 w 1964"/>
                <a:gd name="T65" fmla="*/ 1274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4" h="1870">
                  <a:moveTo>
                    <a:pt x="142" y="865"/>
                  </a:moveTo>
                  <a:cubicBezTo>
                    <a:pt x="142" y="905"/>
                    <a:pt x="111" y="936"/>
                    <a:pt x="72" y="936"/>
                  </a:cubicBezTo>
                  <a:cubicBezTo>
                    <a:pt x="34" y="936"/>
                    <a:pt x="2" y="906"/>
                    <a:pt x="2" y="868"/>
                  </a:cubicBezTo>
                  <a:cubicBezTo>
                    <a:pt x="0" y="393"/>
                    <a:pt x="526" y="7"/>
                    <a:pt x="1009" y="0"/>
                  </a:cubicBezTo>
                  <a:cubicBezTo>
                    <a:pt x="533" y="7"/>
                    <a:pt x="149" y="397"/>
                    <a:pt x="142" y="865"/>
                  </a:cubicBezTo>
                  <a:close/>
                  <a:moveTo>
                    <a:pt x="1822" y="1005"/>
                  </a:moveTo>
                  <a:cubicBezTo>
                    <a:pt x="1822" y="965"/>
                    <a:pt x="1853" y="934"/>
                    <a:pt x="1892" y="934"/>
                  </a:cubicBezTo>
                  <a:cubicBezTo>
                    <a:pt x="1930" y="934"/>
                    <a:pt x="1962" y="964"/>
                    <a:pt x="1962" y="1002"/>
                  </a:cubicBezTo>
                  <a:cubicBezTo>
                    <a:pt x="1964" y="1477"/>
                    <a:pt x="1438" y="1863"/>
                    <a:pt x="955" y="1870"/>
                  </a:cubicBezTo>
                  <a:cubicBezTo>
                    <a:pt x="1431" y="1863"/>
                    <a:pt x="1815" y="1473"/>
                    <a:pt x="1822" y="1005"/>
                  </a:cubicBezTo>
                  <a:close/>
                  <a:moveTo>
                    <a:pt x="752" y="596"/>
                  </a:moveTo>
                  <a:lnTo>
                    <a:pt x="938" y="596"/>
                  </a:lnTo>
                  <a:cubicBezTo>
                    <a:pt x="954" y="596"/>
                    <a:pt x="968" y="605"/>
                    <a:pt x="974" y="617"/>
                  </a:cubicBezTo>
                  <a:lnTo>
                    <a:pt x="1130" y="1062"/>
                  </a:lnTo>
                  <a:lnTo>
                    <a:pt x="1276" y="617"/>
                  </a:lnTo>
                  <a:cubicBezTo>
                    <a:pt x="1282" y="605"/>
                    <a:pt x="1296" y="596"/>
                    <a:pt x="1312" y="596"/>
                  </a:cubicBezTo>
                  <a:lnTo>
                    <a:pt x="1497" y="596"/>
                  </a:lnTo>
                  <a:lnTo>
                    <a:pt x="1497" y="1274"/>
                  </a:lnTo>
                  <a:lnTo>
                    <a:pt x="1355" y="1274"/>
                  </a:lnTo>
                  <a:lnTo>
                    <a:pt x="1353" y="793"/>
                  </a:lnTo>
                  <a:lnTo>
                    <a:pt x="1191" y="1252"/>
                  </a:lnTo>
                  <a:cubicBezTo>
                    <a:pt x="1185" y="1265"/>
                    <a:pt x="1171" y="1274"/>
                    <a:pt x="1155" y="1274"/>
                  </a:cubicBezTo>
                  <a:lnTo>
                    <a:pt x="1094" y="1274"/>
                  </a:lnTo>
                  <a:cubicBezTo>
                    <a:pt x="1078" y="1274"/>
                    <a:pt x="1064" y="1265"/>
                    <a:pt x="1058" y="1251"/>
                  </a:cubicBezTo>
                  <a:lnTo>
                    <a:pt x="895" y="798"/>
                  </a:lnTo>
                  <a:lnTo>
                    <a:pt x="895" y="1274"/>
                  </a:lnTo>
                  <a:lnTo>
                    <a:pt x="752" y="1274"/>
                  </a:lnTo>
                  <a:lnTo>
                    <a:pt x="752" y="596"/>
                  </a:lnTo>
                  <a:close/>
                  <a:moveTo>
                    <a:pt x="467" y="1274"/>
                  </a:moveTo>
                  <a:lnTo>
                    <a:pt x="619" y="1274"/>
                  </a:lnTo>
                  <a:lnTo>
                    <a:pt x="619" y="596"/>
                  </a:lnTo>
                  <a:lnTo>
                    <a:pt x="467" y="596"/>
                  </a:lnTo>
                  <a:lnTo>
                    <a:pt x="467" y="1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gray">
            <a:xfrm>
              <a:off x="1817" y="1700"/>
              <a:ext cx="1627" cy="561"/>
            </a:xfrm>
            <a:custGeom>
              <a:avLst/>
              <a:gdLst>
                <a:gd name="T0" fmla="*/ 0 w 1989"/>
                <a:gd name="T1" fmla="*/ 49 h 685"/>
                <a:gd name="T2" fmla="*/ 53 w 1989"/>
                <a:gd name="T3" fmla="*/ 0 h 685"/>
                <a:gd name="T4" fmla="*/ 106 w 1989"/>
                <a:gd name="T5" fmla="*/ 49 h 685"/>
                <a:gd name="T6" fmla="*/ 53 w 1989"/>
                <a:gd name="T7" fmla="*/ 99 h 685"/>
                <a:gd name="T8" fmla="*/ 0 w 1989"/>
                <a:gd name="T9" fmla="*/ 49 h 685"/>
                <a:gd name="T10" fmla="*/ 1286 w 1989"/>
                <a:gd name="T11" fmla="*/ 189 h 685"/>
                <a:gd name="T12" fmla="*/ 1195 w 1989"/>
                <a:gd name="T13" fmla="*/ 189 h 685"/>
                <a:gd name="T14" fmla="*/ 1074 w 1989"/>
                <a:gd name="T15" fmla="*/ 595 h 685"/>
                <a:gd name="T16" fmla="*/ 1072 w 1989"/>
                <a:gd name="T17" fmla="*/ 595 h 685"/>
                <a:gd name="T18" fmla="*/ 960 w 1989"/>
                <a:gd name="T19" fmla="*/ 189 h 685"/>
                <a:gd name="T20" fmla="*/ 863 w 1989"/>
                <a:gd name="T21" fmla="*/ 189 h 685"/>
                <a:gd name="T22" fmla="*/ 755 w 1989"/>
                <a:gd name="T23" fmla="*/ 595 h 685"/>
                <a:gd name="T24" fmla="*/ 753 w 1989"/>
                <a:gd name="T25" fmla="*/ 595 h 685"/>
                <a:gd name="T26" fmla="*/ 631 w 1989"/>
                <a:gd name="T27" fmla="*/ 189 h 685"/>
                <a:gd name="T28" fmla="*/ 533 w 1989"/>
                <a:gd name="T29" fmla="*/ 189 h 685"/>
                <a:gd name="T30" fmla="*/ 706 w 1989"/>
                <a:gd name="T31" fmla="*/ 685 h 685"/>
                <a:gd name="T32" fmla="*/ 802 w 1989"/>
                <a:gd name="T33" fmla="*/ 685 h 685"/>
                <a:gd name="T34" fmla="*/ 910 w 1989"/>
                <a:gd name="T35" fmla="*/ 291 h 685"/>
                <a:gd name="T36" fmla="*/ 912 w 1989"/>
                <a:gd name="T37" fmla="*/ 291 h 685"/>
                <a:gd name="T38" fmla="*/ 1021 w 1989"/>
                <a:gd name="T39" fmla="*/ 685 h 685"/>
                <a:gd name="T40" fmla="*/ 1115 w 1989"/>
                <a:gd name="T41" fmla="*/ 685 h 685"/>
                <a:gd name="T42" fmla="*/ 1286 w 1989"/>
                <a:gd name="T43" fmla="*/ 189 h 685"/>
                <a:gd name="T44" fmla="*/ 1544 w 1989"/>
                <a:gd name="T45" fmla="*/ 685 h 685"/>
                <a:gd name="T46" fmla="*/ 1632 w 1989"/>
                <a:gd name="T47" fmla="*/ 685 h 685"/>
                <a:gd name="T48" fmla="*/ 1632 w 1989"/>
                <a:gd name="T49" fmla="*/ 405 h 685"/>
                <a:gd name="T50" fmla="*/ 1791 w 1989"/>
                <a:gd name="T51" fmla="*/ 249 h 685"/>
                <a:gd name="T52" fmla="*/ 1901 w 1989"/>
                <a:gd name="T53" fmla="*/ 349 h 685"/>
                <a:gd name="T54" fmla="*/ 1901 w 1989"/>
                <a:gd name="T55" fmla="*/ 685 h 685"/>
                <a:gd name="T56" fmla="*/ 1989 w 1989"/>
                <a:gd name="T57" fmla="*/ 685 h 685"/>
                <a:gd name="T58" fmla="*/ 1989 w 1989"/>
                <a:gd name="T59" fmla="*/ 359 h 685"/>
                <a:gd name="T60" fmla="*/ 1804 w 1989"/>
                <a:gd name="T61" fmla="*/ 177 h 685"/>
                <a:gd name="T62" fmla="*/ 1629 w 1989"/>
                <a:gd name="T63" fmla="*/ 267 h 685"/>
                <a:gd name="T64" fmla="*/ 1627 w 1989"/>
                <a:gd name="T65" fmla="*/ 267 h 685"/>
                <a:gd name="T66" fmla="*/ 1627 w 1989"/>
                <a:gd name="T67" fmla="*/ 189 h 685"/>
                <a:gd name="T68" fmla="*/ 1544 w 1989"/>
                <a:gd name="T69" fmla="*/ 189 h 685"/>
                <a:gd name="T70" fmla="*/ 1544 w 1989"/>
                <a:gd name="T71" fmla="*/ 685 h 685"/>
                <a:gd name="T72" fmla="*/ 205 w 1989"/>
                <a:gd name="T73" fmla="*/ 685 h 685"/>
                <a:gd name="T74" fmla="*/ 293 w 1989"/>
                <a:gd name="T75" fmla="*/ 685 h 685"/>
                <a:gd name="T76" fmla="*/ 293 w 1989"/>
                <a:gd name="T77" fmla="*/ 464 h 685"/>
                <a:gd name="T78" fmla="*/ 488 w 1989"/>
                <a:gd name="T79" fmla="*/ 264 h 685"/>
                <a:gd name="T80" fmla="*/ 488 w 1989"/>
                <a:gd name="T81" fmla="*/ 177 h 685"/>
                <a:gd name="T82" fmla="*/ 290 w 1989"/>
                <a:gd name="T83" fmla="*/ 293 h 685"/>
                <a:gd name="T84" fmla="*/ 288 w 1989"/>
                <a:gd name="T85" fmla="*/ 293 h 685"/>
                <a:gd name="T86" fmla="*/ 288 w 1989"/>
                <a:gd name="T87" fmla="*/ 189 h 685"/>
                <a:gd name="T88" fmla="*/ 205 w 1989"/>
                <a:gd name="T89" fmla="*/ 189 h 685"/>
                <a:gd name="T90" fmla="*/ 205 w 1989"/>
                <a:gd name="T91" fmla="*/ 685 h 685"/>
                <a:gd name="T92" fmla="*/ 1339 w 1989"/>
                <a:gd name="T93" fmla="*/ 685 h 685"/>
                <a:gd name="T94" fmla="*/ 1427 w 1989"/>
                <a:gd name="T95" fmla="*/ 685 h 685"/>
                <a:gd name="T96" fmla="*/ 1427 w 1989"/>
                <a:gd name="T97" fmla="*/ 189 h 685"/>
                <a:gd name="T98" fmla="*/ 1339 w 1989"/>
                <a:gd name="T99" fmla="*/ 189 h 685"/>
                <a:gd name="T100" fmla="*/ 1339 w 1989"/>
                <a:gd name="T101" fmla="*/ 685 h 685"/>
                <a:gd name="T102" fmla="*/ 1330 w 1989"/>
                <a:gd name="T103" fmla="*/ 49 h 685"/>
                <a:gd name="T104" fmla="*/ 1383 w 1989"/>
                <a:gd name="T105" fmla="*/ 0 h 685"/>
                <a:gd name="T106" fmla="*/ 1436 w 1989"/>
                <a:gd name="T107" fmla="*/ 49 h 685"/>
                <a:gd name="T108" fmla="*/ 1383 w 1989"/>
                <a:gd name="T109" fmla="*/ 99 h 685"/>
                <a:gd name="T110" fmla="*/ 1330 w 1989"/>
                <a:gd name="T111" fmla="*/ 49 h 685"/>
                <a:gd name="T112" fmla="*/ 9 w 1989"/>
                <a:gd name="T113" fmla="*/ 685 h 685"/>
                <a:gd name="T114" fmla="*/ 97 w 1989"/>
                <a:gd name="T115" fmla="*/ 685 h 685"/>
                <a:gd name="T116" fmla="*/ 97 w 1989"/>
                <a:gd name="T117" fmla="*/ 189 h 685"/>
                <a:gd name="T118" fmla="*/ 9 w 1989"/>
                <a:gd name="T119" fmla="*/ 189 h 685"/>
                <a:gd name="T120" fmla="*/ 9 w 1989"/>
                <a:gd name="T121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9" h="685">
                  <a:moveTo>
                    <a:pt x="0" y="49"/>
                  </a:moveTo>
                  <a:cubicBezTo>
                    <a:pt x="0" y="22"/>
                    <a:pt x="24" y="0"/>
                    <a:pt x="53" y="0"/>
                  </a:cubicBezTo>
                  <a:cubicBezTo>
                    <a:pt x="82" y="0"/>
                    <a:pt x="106" y="22"/>
                    <a:pt x="106" y="49"/>
                  </a:cubicBezTo>
                  <a:cubicBezTo>
                    <a:pt x="106" y="77"/>
                    <a:pt x="82" y="99"/>
                    <a:pt x="53" y="99"/>
                  </a:cubicBezTo>
                  <a:cubicBezTo>
                    <a:pt x="24" y="99"/>
                    <a:pt x="0" y="77"/>
                    <a:pt x="0" y="49"/>
                  </a:cubicBezTo>
                  <a:close/>
                  <a:moveTo>
                    <a:pt x="1286" y="189"/>
                  </a:moveTo>
                  <a:lnTo>
                    <a:pt x="1195" y="189"/>
                  </a:lnTo>
                  <a:lnTo>
                    <a:pt x="1074" y="595"/>
                  </a:lnTo>
                  <a:lnTo>
                    <a:pt x="1072" y="595"/>
                  </a:lnTo>
                  <a:lnTo>
                    <a:pt x="960" y="189"/>
                  </a:lnTo>
                  <a:lnTo>
                    <a:pt x="863" y="189"/>
                  </a:lnTo>
                  <a:lnTo>
                    <a:pt x="755" y="595"/>
                  </a:lnTo>
                  <a:lnTo>
                    <a:pt x="753" y="595"/>
                  </a:lnTo>
                  <a:lnTo>
                    <a:pt x="631" y="189"/>
                  </a:lnTo>
                  <a:lnTo>
                    <a:pt x="533" y="189"/>
                  </a:lnTo>
                  <a:lnTo>
                    <a:pt x="706" y="685"/>
                  </a:lnTo>
                  <a:lnTo>
                    <a:pt x="802" y="685"/>
                  </a:lnTo>
                  <a:lnTo>
                    <a:pt x="910" y="291"/>
                  </a:lnTo>
                  <a:lnTo>
                    <a:pt x="912" y="291"/>
                  </a:lnTo>
                  <a:lnTo>
                    <a:pt x="1021" y="685"/>
                  </a:lnTo>
                  <a:lnTo>
                    <a:pt x="1115" y="685"/>
                  </a:lnTo>
                  <a:lnTo>
                    <a:pt x="1286" y="189"/>
                  </a:lnTo>
                  <a:close/>
                  <a:moveTo>
                    <a:pt x="1544" y="685"/>
                  </a:moveTo>
                  <a:lnTo>
                    <a:pt x="1632" y="685"/>
                  </a:lnTo>
                  <a:lnTo>
                    <a:pt x="1632" y="405"/>
                  </a:lnTo>
                  <a:cubicBezTo>
                    <a:pt x="1632" y="315"/>
                    <a:pt x="1684" y="249"/>
                    <a:pt x="1791" y="249"/>
                  </a:cubicBezTo>
                  <a:cubicBezTo>
                    <a:pt x="1859" y="249"/>
                    <a:pt x="1901" y="289"/>
                    <a:pt x="1901" y="349"/>
                  </a:cubicBezTo>
                  <a:lnTo>
                    <a:pt x="1901" y="685"/>
                  </a:lnTo>
                  <a:lnTo>
                    <a:pt x="1989" y="685"/>
                  </a:lnTo>
                  <a:lnTo>
                    <a:pt x="1989" y="359"/>
                  </a:lnTo>
                  <a:cubicBezTo>
                    <a:pt x="1989" y="252"/>
                    <a:pt x="1945" y="177"/>
                    <a:pt x="1804" y="177"/>
                  </a:cubicBezTo>
                  <a:cubicBezTo>
                    <a:pt x="1727" y="177"/>
                    <a:pt x="1667" y="206"/>
                    <a:pt x="1629" y="267"/>
                  </a:cubicBezTo>
                  <a:lnTo>
                    <a:pt x="1627" y="267"/>
                  </a:lnTo>
                  <a:lnTo>
                    <a:pt x="1627" y="189"/>
                  </a:lnTo>
                  <a:lnTo>
                    <a:pt x="1544" y="189"/>
                  </a:lnTo>
                  <a:lnTo>
                    <a:pt x="1544" y="685"/>
                  </a:lnTo>
                  <a:close/>
                  <a:moveTo>
                    <a:pt x="205" y="685"/>
                  </a:moveTo>
                  <a:lnTo>
                    <a:pt x="293" y="685"/>
                  </a:lnTo>
                  <a:lnTo>
                    <a:pt x="293" y="464"/>
                  </a:lnTo>
                  <a:cubicBezTo>
                    <a:pt x="293" y="339"/>
                    <a:pt x="345" y="264"/>
                    <a:pt x="488" y="264"/>
                  </a:cubicBezTo>
                  <a:lnTo>
                    <a:pt x="488" y="177"/>
                  </a:lnTo>
                  <a:cubicBezTo>
                    <a:pt x="392" y="174"/>
                    <a:pt x="333" y="214"/>
                    <a:pt x="290" y="293"/>
                  </a:cubicBezTo>
                  <a:lnTo>
                    <a:pt x="288" y="293"/>
                  </a:lnTo>
                  <a:lnTo>
                    <a:pt x="288" y="189"/>
                  </a:lnTo>
                  <a:lnTo>
                    <a:pt x="205" y="189"/>
                  </a:lnTo>
                  <a:lnTo>
                    <a:pt x="205" y="685"/>
                  </a:lnTo>
                  <a:close/>
                  <a:moveTo>
                    <a:pt x="1339" y="685"/>
                  </a:moveTo>
                  <a:lnTo>
                    <a:pt x="1427" y="685"/>
                  </a:lnTo>
                  <a:lnTo>
                    <a:pt x="1427" y="189"/>
                  </a:lnTo>
                  <a:lnTo>
                    <a:pt x="1339" y="189"/>
                  </a:lnTo>
                  <a:lnTo>
                    <a:pt x="1339" y="685"/>
                  </a:lnTo>
                  <a:close/>
                  <a:moveTo>
                    <a:pt x="1330" y="49"/>
                  </a:moveTo>
                  <a:cubicBezTo>
                    <a:pt x="1330" y="22"/>
                    <a:pt x="1354" y="0"/>
                    <a:pt x="1383" y="0"/>
                  </a:cubicBezTo>
                  <a:cubicBezTo>
                    <a:pt x="1412" y="0"/>
                    <a:pt x="1436" y="22"/>
                    <a:pt x="1436" y="49"/>
                  </a:cubicBezTo>
                  <a:cubicBezTo>
                    <a:pt x="1436" y="77"/>
                    <a:pt x="1412" y="99"/>
                    <a:pt x="1383" y="99"/>
                  </a:cubicBezTo>
                  <a:cubicBezTo>
                    <a:pt x="1354" y="99"/>
                    <a:pt x="1330" y="77"/>
                    <a:pt x="1330" y="49"/>
                  </a:cubicBezTo>
                  <a:close/>
                  <a:moveTo>
                    <a:pt x="9" y="685"/>
                  </a:moveTo>
                  <a:lnTo>
                    <a:pt x="97" y="685"/>
                  </a:lnTo>
                  <a:lnTo>
                    <a:pt x="97" y="189"/>
                  </a:lnTo>
                  <a:lnTo>
                    <a:pt x="9" y="189"/>
                  </a:lnTo>
                  <a:lnTo>
                    <a:pt x="9" y="6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gray">
            <a:xfrm>
              <a:off x="3552" y="1699"/>
              <a:ext cx="2767" cy="571"/>
            </a:xfrm>
            <a:custGeom>
              <a:avLst/>
              <a:gdLst>
                <a:gd name="T0" fmla="*/ 1114 w 3384"/>
                <a:gd name="T1" fmla="*/ 41 h 698"/>
                <a:gd name="T2" fmla="*/ 1023 w 3384"/>
                <a:gd name="T3" fmla="*/ 190 h 698"/>
                <a:gd name="T4" fmla="*/ 1114 w 3384"/>
                <a:gd name="T5" fmla="*/ 262 h 698"/>
                <a:gd name="T6" fmla="*/ 1242 w 3384"/>
                <a:gd name="T7" fmla="*/ 686 h 698"/>
                <a:gd name="T8" fmla="*/ 1310 w 3384"/>
                <a:gd name="T9" fmla="*/ 614 h 698"/>
                <a:gd name="T10" fmla="*/ 1202 w 3384"/>
                <a:gd name="T11" fmla="*/ 570 h 698"/>
                <a:gd name="T12" fmla="*/ 1310 w 3384"/>
                <a:gd name="T13" fmla="*/ 262 h 698"/>
                <a:gd name="T14" fmla="*/ 1202 w 3384"/>
                <a:gd name="T15" fmla="*/ 190 h 698"/>
                <a:gd name="T16" fmla="*/ 2891 w 3384"/>
                <a:gd name="T17" fmla="*/ 529 h 698"/>
                <a:gd name="T18" fmla="*/ 2584 w 3384"/>
                <a:gd name="T19" fmla="*/ 463 h 698"/>
                <a:gd name="T20" fmla="*/ 2743 w 3384"/>
                <a:gd name="T21" fmla="*/ 178 h 698"/>
                <a:gd name="T22" fmla="*/ 2749 w 3384"/>
                <a:gd name="T23" fmla="*/ 698 h 698"/>
                <a:gd name="T24" fmla="*/ 2891 w 3384"/>
                <a:gd name="T25" fmla="*/ 529 h 698"/>
                <a:gd name="T26" fmla="*/ 2738 w 3384"/>
                <a:gd name="T27" fmla="*/ 250 h 698"/>
                <a:gd name="T28" fmla="*/ 2584 w 3384"/>
                <a:gd name="T29" fmla="*/ 390 h 698"/>
                <a:gd name="T30" fmla="*/ 1634 w 3384"/>
                <a:gd name="T31" fmla="*/ 178 h 698"/>
                <a:gd name="T32" fmla="*/ 1632 w 3384"/>
                <a:gd name="T33" fmla="*/ 698 h 698"/>
                <a:gd name="T34" fmla="*/ 1779 w 3384"/>
                <a:gd name="T35" fmla="*/ 505 h 698"/>
                <a:gd name="T36" fmla="*/ 1474 w 3384"/>
                <a:gd name="T37" fmla="*/ 444 h 698"/>
                <a:gd name="T38" fmla="*/ 1775 w 3384"/>
                <a:gd name="T39" fmla="*/ 349 h 698"/>
                <a:gd name="T40" fmla="*/ 1953 w 3384"/>
                <a:gd name="T41" fmla="*/ 686 h 698"/>
                <a:gd name="T42" fmla="*/ 2041 w 3384"/>
                <a:gd name="T43" fmla="*/ 406 h 698"/>
                <a:gd name="T44" fmla="*/ 2309 w 3384"/>
                <a:gd name="T45" fmla="*/ 350 h 698"/>
                <a:gd name="T46" fmla="*/ 2398 w 3384"/>
                <a:gd name="T47" fmla="*/ 686 h 698"/>
                <a:gd name="T48" fmla="*/ 2212 w 3384"/>
                <a:gd name="T49" fmla="*/ 178 h 698"/>
                <a:gd name="T50" fmla="*/ 2041 w 3384"/>
                <a:gd name="T51" fmla="*/ 263 h 698"/>
                <a:gd name="T52" fmla="*/ 1953 w 3384"/>
                <a:gd name="T53" fmla="*/ 0 h 698"/>
                <a:gd name="T54" fmla="*/ 3086 w 3384"/>
                <a:gd name="T55" fmla="*/ 0 h 698"/>
                <a:gd name="T56" fmla="*/ 3174 w 3384"/>
                <a:gd name="T57" fmla="*/ 686 h 698"/>
                <a:gd name="T58" fmla="*/ 3086 w 3384"/>
                <a:gd name="T59" fmla="*/ 0 h 698"/>
                <a:gd name="T60" fmla="*/ 3384 w 3384"/>
                <a:gd name="T61" fmla="*/ 0 h 698"/>
                <a:gd name="T62" fmla="*/ 3296 w 3384"/>
                <a:gd name="T63" fmla="*/ 686 h 698"/>
                <a:gd name="T64" fmla="*/ 0 w 3384"/>
                <a:gd name="T65" fmla="*/ 189 h 698"/>
                <a:gd name="T66" fmla="*/ 81 w 3384"/>
                <a:gd name="T67" fmla="*/ 262 h 698"/>
                <a:gd name="T68" fmla="*/ 254 w 3384"/>
                <a:gd name="T69" fmla="*/ 178 h 698"/>
                <a:gd name="T70" fmla="*/ 563 w 3384"/>
                <a:gd name="T71" fmla="*/ 178 h 698"/>
                <a:gd name="T72" fmla="*/ 739 w 3384"/>
                <a:gd name="T73" fmla="*/ 686 h 698"/>
                <a:gd name="T74" fmla="*/ 652 w 3384"/>
                <a:gd name="T75" fmla="*/ 360 h 698"/>
                <a:gd name="T76" fmla="*/ 413 w 3384"/>
                <a:gd name="T77" fmla="*/ 377 h 698"/>
                <a:gd name="T78" fmla="*/ 326 w 3384"/>
                <a:gd name="T79" fmla="*/ 686 h 698"/>
                <a:gd name="T80" fmla="*/ 227 w 3384"/>
                <a:gd name="T81" fmla="*/ 250 h 698"/>
                <a:gd name="T82" fmla="*/ 87 w 3384"/>
                <a:gd name="T83" fmla="*/ 686 h 698"/>
                <a:gd name="T84" fmla="*/ 0 w 3384"/>
                <a:gd name="T85" fmla="*/ 189 h 698"/>
                <a:gd name="T86" fmla="*/ 928 w 3384"/>
                <a:gd name="T87" fmla="*/ 686 h 698"/>
                <a:gd name="T88" fmla="*/ 840 w 3384"/>
                <a:gd name="T89" fmla="*/ 190 h 698"/>
                <a:gd name="T90" fmla="*/ 831 w 3384"/>
                <a:gd name="T91" fmla="*/ 50 h 698"/>
                <a:gd name="T92" fmla="*/ 936 w 3384"/>
                <a:gd name="T93" fmla="*/ 50 h 698"/>
                <a:gd name="T94" fmla="*/ 831 w 3384"/>
                <a:gd name="T95" fmla="*/ 5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84" h="698">
                  <a:moveTo>
                    <a:pt x="1202" y="41"/>
                  </a:moveTo>
                  <a:lnTo>
                    <a:pt x="1114" y="41"/>
                  </a:lnTo>
                  <a:lnTo>
                    <a:pt x="1114" y="190"/>
                  </a:lnTo>
                  <a:lnTo>
                    <a:pt x="1023" y="190"/>
                  </a:lnTo>
                  <a:lnTo>
                    <a:pt x="1023" y="262"/>
                  </a:lnTo>
                  <a:lnTo>
                    <a:pt x="1114" y="262"/>
                  </a:lnTo>
                  <a:lnTo>
                    <a:pt x="1114" y="578"/>
                  </a:lnTo>
                  <a:cubicBezTo>
                    <a:pt x="1114" y="669"/>
                    <a:pt x="1150" y="686"/>
                    <a:pt x="1242" y="686"/>
                  </a:cubicBezTo>
                  <a:lnTo>
                    <a:pt x="1310" y="686"/>
                  </a:lnTo>
                  <a:lnTo>
                    <a:pt x="1310" y="614"/>
                  </a:lnTo>
                  <a:lnTo>
                    <a:pt x="1269" y="614"/>
                  </a:lnTo>
                  <a:cubicBezTo>
                    <a:pt x="1214" y="614"/>
                    <a:pt x="1202" y="608"/>
                    <a:pt x="1202" y="570"/>
                  </a:cubicBezTo>
                  <a:lnTo>
                    <a:pt x="1202" y="262"/>
                  </a:lnTo>
                  <a:lnTo>
                    <a:pt x="1310" y="262"/>
                  </a:lnTo>
                  <a:lnTo>
                    <a:pt x="1310" y="190"/>
                  </a:lnTo>
                  <a:lnTo>
                    <a:pt x="1202" y="190"/>
                  </a:lnTo>
                  <a:lnTo>
                    <a:pt x="1202" y="41"/>
                  </a:lnTo>
                  <a:close/>
                  <a:moveTo>
                    <a:pt x="2891" y="529"/>
                  </a:moveTo>
                  <a:cubicBezTo>
                    <a:pt x="2876" y="593"/>
                    <a:pt x="2825" y="626"/>
                    <a:pt x="2752" y="626"/>
                  </a:cubicBezTo>
                  <a:cubicBezTo>
                    <a:pt x="2634" y="626"/>
                    <a:pt x="2581" y="549"/>
                    <a:pt x="2584" y="463"/>
                  </a:cubicBezTo>
                  <a:lnTo>
                    <a:pt x="2987" y="463"/>
                  </a:lnTo>
                  <a:cubicBezTo>
                    <a:pt x="2992" y="342"/>
                    <a:pt x="2934" y="178"/>
                    <a:pt x="2743" y="178"/>
                  </a:cubicBezTo>
                  <a:cubicBezTo>
                    <a:pt x="2597" y="178"/>
                    <a:pt x="2491" y="288"/>
                    <a:pt x="2491" y="437"/>
                  </a:cubicBezTo>
                  <a:cubicBezTo>
                    <a:pt x="2496" y="588"/>
                    <a:pt x="2577" y="698"/>
                    <a:pt x="2749" y="698"/>
                  </a:cubicBezTo>
                  <a:cubicBezTo>
                    <a:pt x="2869" y="698"/>
                    <a:pt x="2955" y="638"/>
                    <a:pt x="2978" y="529"/>
                  </a:cubicBezTo>
                  <a:lnTo>
                    <a:pt x="2891" y="529"/>
                  </a:lnTo>
                  <a:close/>
                  <a:moveTo>
                    <a:pt x="2584" y="390"/>
                  </a:moveTo>
                  <a:cubicBezTo>
                    <a:pt x="2591" y="315"/>
                    <a:pt x="2646" y="250"/>
                    <a:pt x="2738" y="250"/>
                  </a:cubicBezTo>
                  <a:cubicBezTo>
                    <a:pt x="2826" y="250"/>
                    <a:pt x="2889" y="313"/>
                    <a:pt x="2893" y="390"/>
                  </a:cubicBezTo>
                  <a:lnTo>
                    <a:pt x="2584" y="390"/>
                  </a:lnTo>
                  <a:close/>
                  <a:moveTo>
                    <a:pt x="1866" y="349"/>
                  </a:moveTo>
                  <a:cubicBezTo>
                    <a:pt x="1854" y="231"/>
                    <a:pt x="1756" y="178"/>
                    <a:pt x="1634" y="178"/>
                  </a:cubicBezTo>
                  <a:cubicBezTo>
                    <a:pt x="1464" y="178"/>
                    <a:pt x="1381" y="295"/>
                    <a:pt x="1381" y="444"/>
                  </a:cubicBezTo>
                  <a:cubicBezTo>
                    <a:pt x="1381" y="592"/>
                    <a:pt x="1468" y="698"/>
                    <a:pt x="1632" y="698"/>
                  </a:cubicBezTo>
                  <a:cubicBezTo>
                    <a:pt x="1768" y="698"/>
                    <a:pt x="1850" y="626"/>
                    <a:pt x="1869" y="505"/>
                  </a:cubicBezTo>
                  <a:lnTo>
                    <a:pt x="1779" y="505"/>
                  </a:lnTo>
                  <a:cubicBezTo>
                    <a:pt x="1768" y="580"/>
                    <a:pt x="1717" y="626"/>
                    <a:pt x="1631" y="626"/>
                  </a:cubicBezTo>
                  <a:cubicBezTo>
                    <a:pt x="1519" y="626"/>
                    <a:pt x="1474" y="536"/>
                    <a:pt x="1474" y="444"/>
                  </a:cubicBezTo>
                  <a:cubicBezTo>
                    <a:pt x="1474" y="343"/>
                    <a:pt x="1514" y="250"/>
                    <a:pt x="1642" y="250"/>
                  </a:cubicBezTo>
                  <a:cubicBezTo>
                    <a:pt x="1715" y="250"/>
                    <a:pt x="1761" y="287"/>
                    <a:pt x="1775" y="349"/>
                  </a:cubicBezTo>
                  <a:lnTo>
                    <a:pt x="1866" y="349"/>
                  </a:lnTo>
                  <a:close/>
                  <a:moveTo>
                    <a:pt x="1953" y="686"/>
                  </a:moveTo>
                  <a:lnTo>
                    <a:pt x="2041" y="686"/>
                  </a:lnTo>
                  <a:lnTo>
                    <a:pt x="2041" y="406"/>
                  </a:lnTo>
                  <a:cubicBezTo>
                    <a:pt x="2041" y="317"/>
                    <a:pt x="2093" y="250"/>
                    <a:pt x="2200" y="250"/>
                  </a:cubicBezTo>
                  <a:cubicBezTo>
                    <a:pt x="2268" y="250"/>
                    <a:pt x="2309" y="290"/>
                    <a:pt x="2309" y="350"/>
                  </a:cubicBezTo>
                  <a:lnTo>
                    <a:pt x="2309" y="686"/>
                  </a:lnTo>
                  <a:lnTo>
                    <a:pt x="2398" y="686"/>
                  </a:lnTo>
                  <a:lnTo>
                    <a:pt x="2398" y="360"/>
                  </a:lnTo>
                  <a:cubicBezTo>
                    <a:pt x="2398" y="253"/>
                    <a:pt x="2354" y="178"/>
                    <a:pt x="2212" y="178"/>
                  </a:cubicBezTo>
                  <a:cubicBezTo>
                    <a:pt x="2148" y="178"/>
                    <a:pt x="2072" y="203"/>
                    <a:pt x="2043" y="263"/>
                  </a:cubicBezTo>
                  <a:lnTo>
                    <a:pt x="2041" y="263"/>
                  </a:lnTo>
                  <a:lnTo>
                    <a:pt x="2041" y="0"/>
                  </a:lnTo>
                  <a:lnTo>
                    <a:pt x="1953" y="0"/>
                  </a:lnTo>
                  <a:lnTo>
                    <a:pt x="1953" y="686"/>
                  </a:lnTo>
                  <a:close/>
                  <a:moveTo>
                    <a:pt x="3086" y="0"/>
                  </a:moveTo>
                  <a:lnTo>
                    <a:pt x="3174" y="0"/>
                  </a:lnTo>
                  <a:lnTo>
                    <a:pt x="3174" y="686"/>
                  </a:lnTo>
                  <a:lnTo>
                    <a:pt x="3086" y="686"/>
                  </a:lnTo>
                  <a:lnTo>
                    <a:pt x="3086" y="0"/>
                  </a:lnTo>
                  <a:close/>
                  <a:moveTo>
                    <a:pt x="3296" y="0"/>
                  </a:moveTo>
                  <a:lnTo>
                    <a:pt x="3384" y="0"/>
                  </a:lnTo>
                  <a:lnTo>
                    <a:pt x="3384" y="686"/>
                  </a:lnTo>
                  <a:lnTo>
                    <a:pt x="3296" y="686"/>
                  </a:lnTo>
                  <a:lnTo>
                    <a:pt x="3296" y="0"/>
                  </a:lnTo>
                  <a:close/>
                  <a:moveTo>
                    <a:pt x="0" y="189"/>
                  </a:moveTo>
                  <a:lnTo>
                    <a:pt x="81" y="189"/>
                  </a:lnTo>
                  <a:lnTo>
                    <a:pt x="81" y="262"/>
                  </a:lnTo>
                  <a:lnTo>
                    <a:pt x="83" y="262"/>
                  </a:lnTo>
                  <a:cubicBezTo>
                    <a:pt x="122" y="207"/>
                    <a:pt x="181" y="178"/>
                    <a:pt x="254" y="178"/>
                  </a:cubicBezTo>
                  <a:cubicBezTo>
                    <a:pt x="318" y="178"/>
                    <a:pt x="377" y="202"/>
                    <a:pt x="398" y="262"/>
                  </a:cubicBezTo>
                  <a:cubicBezTo>
                    <a:pt x="434" y="209"/>
                    <a:pt x="496" y="178"/>
                    <a:pt x="563" y="178"/>
                  </a:cubicBezTo>
                  <a:cubicBezTo>
                    <a:pt x="668" y="178"/>
                    <a:pt x="739" y="219"/>
                    <a:pt x="739" y="322"/>
                  </a:cubicBezTo>
                  <a:lnTo>
                    <a:pt x="739" y="686"/>
                  </a:lnTo>
                  <a:lnTo>
                    <a:pt x="652" y="686"/>
                  </a:lnTo>
                  <a:lnTo>
                    <a:pt x="652" y="360"/>
                  </a:lnTo>
                  <a:cubicBezTo>
                    <a:pt x="652" y="299"/>
                    <a:pt x="635" y="250"/>
                    <a:pt x="550" y="250"/>
                  </a:cubicBezTo>
                  <a:cubicBezTo>
                    <a:pt x="467" y="250"/>
                    <a:pt x="413" y="300"/>
                    <a:pt x="413" y="377"/>
                  </a:cubicBezTo>
                  <a:lnTo>
                    <a:pt x="413" y="686"/>
                  </a:lnTo>
                  <a:lnTo>
                    <a:pt x="326" y="686"/>
                  </a:lnTo>
                  <a:lnTo>
                    <a:pt x="326" y="360"/>
                  </a:lnTo>
                  <a:cubicBezTo>
                    <a:pt x="326" y="296"/>
                    <a:pt x="305" y="250"/>
                    <a:pt x="227" y="250"/>
                  </a:cubicBezTo>
                  <a:cubicBezTo>
                    <a:pt x="124" y="250"/>
                    <a:pt x="87" y="339"/>
                    <a:pt x="87" y="377"/>
                  </a:cubicBezTo>
                  <a:lnTo>
                    <a:pt x="87" y="686"/>
                  </a:lnTo>
                  <a:lnTo>
                    <a:pt x="0" y="686"/>
                  </a:lnTo>
                  <a:lnTo>
                    <a:pt x="0" y="189"/>
                  </a:lnTo>
                  <a:close/>
                  <a:moveTo>
                    <a:pt x="840" y="686"/>
                  </a:moveTo>
                  <a:lnTo>
                    <a:pt x="928" y="686"/>
                  </a:lnTo>
                  <a:lnTo>
                    <a:pt x="928" y="190"/>
                  </a:lnTo>
                  <a:lnTo>
                    <a:pt x="840" y="190"/>
                  </a:lnTo>
                  <a:lnTo>
                    <a:pt x="840" y="686"/>
                  </a:lnTo>
                  <a:close/>
                  <a:moveTo>
                    <a:pt x="831" y="50"/>
                  </a:moveTo>
                  <a:cubicBezTo>
                    <a:pt x="831" y="23"/>
                    <a:pt x="855" y="1"/>
                    <a:pt x="884" y="1"/>
                  </a:cubicBezTo>
                  <a:cubicBezTo>
                    <a:pt x="913" y="1"/>
                    <a:pt x="936" y="23"/>
                    <a:pt x="936" y="50"/>
                  </a:cubicBezTo>
                  <a:cubicBezTo>
                    <a:pt x="936" y="78"/>
                    <a:pt x="913" y="100"/>
                    <a:pt x="884" y="100"/>
                  </a:cubicBezTo>
                  <a:cubicBezTo>
                    <a:pt x="855" y="100"/>
                    <a:pt x="831" y="78"/>
                    <a:pt x="83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" y="5855069"/>
            <a:ext cx="1814631" cy="889169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70087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7584-E3BE-67B1-6790-9DAD0FF1E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7FA8C-C631-1797-0AF6-124D4D871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AA88E-8CD9-5AC1-0199-E6E19E10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4259-A099-4835-B38C-6525CE11C1F9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C30D-557F-CAC4-CC34-BFA0063E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9D473-20D7-612E-B347-9CE27A56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25B8-2F03-433B-8BC1-CBCEDE44A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44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611336-3E37-D71B-4953-B68E1E42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44C4C26-44AD-0FC7-0B6A-26F7C5C1CC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30220"/>
            <a:ext cx="5165785" cy="4327239"/>
          </a:xfrm>
        </p:spPr>
        <p:txBody>
          <a:bodyPr numCol="1"/>
          <a:lstStyle>
            <a:lvl1pPr>
              <a:defRPr/>
            </a:lvl1pPr>
            <a:lvl5pPr>
              <a:defRPr/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F076F-150E-6469-BA62-9CF67EC06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18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28A07C-EFE5-5BBC-AAE7-9ACBCC3F7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040"/>
            <a:ext cx="10515600" cy="66991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A5F9F46-E470-1E5C-04D3-9BCC48B383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8017" y="1530689"/>
            <a:ext cx="5165785" cy="4327239"/>
          </a:xfrm>
        </p:spPr>
        <p:txBody>
          <a:bodyPr numCol="1"/>
          <a:lstStyle>
            <a:lvl1pPr>
              <a:defRPr/>
            </a:lvl1pPr>
            <a:lvl5pPr>
              <a:defRPr/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95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611336-3E37-D71B-4953-B68E1E42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F44464-BA75-D352-0D72-0AA05AF738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3999" y="1530220"/>
            <a:ext cx="5808001" cy="4394718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7ACC75-9DB3-9578-1EFA-2712B543F8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1530220"/>
            <a:ext cx="5257799" cy="439471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F4AA9-F790-C610-C553-02DB65B4D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18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B8E6ED2-9FD0-90E7-35E6-A633AD2F9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005"/>
            <a:ext cx="10515600" cy="66991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889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Pictu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611336-3E37-D71B-4953-B68E1E42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772"/>
            <a:ext cx="12192000" cy="660228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F44464-BA75-D352-0D72-0AA05AF738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30220"/>
            <a:ext cx="5808000" cy="4394718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D70B5-D384-9E32-A7F6-5D98D69E6D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530220"/>
            <a:ext cx="5553074" cy="439471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AAA92-6E90-2F5E-41BB-4159F8621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18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F9B7F3-A837-75FD-225C-D49141588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040"/>
            <a:ext cx="10515600" cy="66991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417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ent nam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gradient&#10;&#10;Description automatically generated">
            <a:extLst>
              <a:ext uri="{FF2B5EF4-FFF2-40B4-BE49-F238E27FC236}">
                <a16:creationId xmlns:a16="http://schemas.microsoft.com/office/drawing/2014/main" id="{B6D0D386-3DB9-6324-DE3E-EFEB4E86A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47" y="0"/>
            <a:ext cx="6096353" cy="6858000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992BC2-5701-FCCE-3E71-9256C35928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818914" y="2888270"/>
            <a:ext cx="2969613" cy="591389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Client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8395406-D366-4D19-54D8-87D68E9E0F0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818914" y="3501931"/>
            <a:ext cx="2706336" cy="682534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E05F08D-D72A-02E6-6080-C7E1981D95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685800"/>
            <a:ext cx="7143750" cy="55340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407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Media_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gradient&#10;&#10;Description automatically generated">
            <a:extLst>
              <a:ext uri="{FF2B5EF4-FFF2-40B4-BE49-F238E27FC236}">
                <a16:creationId xmlns:a16="http://schemas.microsoft.com/office/drawing/2014/main" id="{B6D0D386-3DB9-6324-DE3E-EFEB4E86A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47" y="0"/>
            <a:ext cx="6096353" cy="6858000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9" name="Media Placeholder 6">
            <a:extLst>
              <a:ext uri="{FF2B5EF4-FFF2-40B4-BE49-F238E27FC236}">
                <a16:creationId xmlns:a16="http://schemas.microsoft.com/office/drawing/2014/main" id="{B9BE4C13-9FB3-AA0B-8E9E-4266403F57F7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38200" y="1476756"/>
            <a:ext cx="7143750" cy="38195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8E1827-5454-C3FA-0ABD-FEAB01D4F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7300" y="1476756"/>
            <a:ext cx="2476500" cy="332399"/>
          </a:xfrm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828D0-1AA9-0858-B310-F809DAEFA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77300" y="1992313"/>
            <a:ext cx="2476500" cy="3511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305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Media_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gradient&#10;&#10;Description automatically generated">
            <a:extLst>
              <a:ext uri="{FF2B5EF4-FFF2-40B4-BE49-F238E27FC236}">
                <a16:creationId xmlns:a16="http://schemas.microsoft.com/office/drawing/2014/main" id="{B6D0D386-3DB9-6324-DE3E-EFEB4E86A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47" y="0"/>
            <a:ext cx="6096353" cy="6858000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33BCF-409F-475F-C54C-1CD19DC0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56" y="6305550"/>
            <a:ext cx="1767271" cy="428729"/>
          </a:xfrm>
          <a:prstGeom prst="rect">
            <a:avLst/>
          </a:prstGeom>
        </p:spPr>
      </p:pic>
      <p:sp>
        <p:nvSpPr>
          <p:cNvPr id="9" name="Media Placeholder 6">
            <a:extLst>
              <a:ext uri="{FF2B5EF4-FFF2-40B4-BE49-F238E27FC236}">
                <a16:creationId xmlns:a16="http://schemas.microsoft.com/office/drawing/2014/main" id="{B9BE4C13-9FB3-AA0B-8E9E-4266403F57F7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4210050" y="1476756"/>
            <a:ext cx="7143750" cy="38195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8E1827-5454-C3FA-0ABD-FEAB01D4F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76756"/>
            <a:ext cx="2476500" cy="332399"/>
          </a:xfrm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Here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1E3D107-C2AA-A4E0-450C-627F95BAD5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83687"/>
            <a:ext cx="2476500" cy="351155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rgbClr val="E49431"/>
                </a:solidFill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524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653C0-E634-712E-A846-D68B5661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814"/>
            <a:ext cx="10515600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0E9B0-2655-0806-F7C5-22876A97D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C3537-9905-3ABF-6DB9-66387FF2F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AC679-D24B-4DEB-88AA-DBFE8DC97CFF}" type="datetimeFigureOut">
              <a:rPr lang="en-GB" smtClean="0"/>
              <a:t>02/07/2024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B1AB5-3F07-7AD4-3AAF-3931E2A20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1186B-98E7-7E35-346F-6F3BFE30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B9BFD-5DD7-4000-A1C5-0BBD5DDBBD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72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2" r:id="rId1"/>
    <p:sldLayoutId id="2147486273" r:id="rId2"/>
    <p:sldLayoutId id="2147486274" r:id="rId3"/>
    <p:sldLayoutId id="2147486275" r:id="rId4"/>
    <p:sldLayoutId id="2147486276" r:id="rId5"/>
    <p:sldLayoutId id="2147486277" r:id="rId6"/>
    <p:sldLayoutId id="2147486278" r:id="rId7"/>
    <p:sldLayoutId id="2147486279" r:id="rId8"/>
    <p:sldLayoutId id="2147486280" r:id="rId9"/>
    <p:sldLayoutId id="2147486281" r:id="rId10"/>
    <p:sldLayoutId id="2147486282" r:id="rId11"/>
    <p:sldLayoutId id="2147486283" r:id="rId12"/>
    <p:sldLayoutId id="2147486284" r:id="rId13"/>
    <p:sldLayoutId id="2147486285" r:id="rId14"/>
    <p:sldLayoutId id="2147486286" r:id="rId15"/>
    <p:sldLayoutId id="2147486287" r:id="rId16"/>
    <p:sldLayoutId id="2147486288" r:id="rId17"/>
    <p:sldLayoutId id="2147486289" r:id="rId18"/>
    <p:sldLayoutId id="2147486290" r:id="rId19"/>
    <p:sldLayoutId id="2147486291" r:id="rId20"/>
    <p:sldLayoutId id="2147486292" r:id="rId21"/>
    <p:sldLayoutId id="2147486293" r:id="rId22"/>
    <p:sldLayoutId id="2147486294" r:id="rId23"/>
    <p:sldLayoutId id="2147486295" r:id="rId24"/>
    <p:sldLayoutId id="2147486296" r:id="rId25"/>
    <p:sldLayoutId id="2147486297" r:id="rId26"/>
    <p:sldLayoutId id="2147486298" r:id="rId27"/>
    <p:sldLayoutId id="2147486299" r:id="rId28"/>
    <p:sldLayoutId id="2147486300" r:id="rId29"/>
    <p:sldLayoutId id="2147486301" r:id="rId30"/>
    <p:sldLayoutId id="2147486302" r:id="rId31"/>
    <p:sldLayoutId id="2147486303" r:id="rId32"/>
    <p:sldLayoutId id="2147486304" r:id="rId33"/>
    <p:sldLayoutId id="2147486305" r:id="rId34"/>
    <p:sldLayoutId id="2147486306" r:id="rId35"/>
    <p:sldLayoutId id="2147486308" r:id="rId36"/>
    <p:sldLayoutId id="2147486309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400" kern="1200" dirty="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3619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5349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FF0000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3406775" algn="l"/>
        </a:tabLst>
        <a:defRPr sz="1600" kern="1200">
          <a:solidFill>
            <a:srgbClr val="FF0000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FF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4C4DE-5FBE-CCB0-27F5-B3787F1A9D00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400241" y="4292082"/>
            <a:ext cx="11067081" cy="1039364"/>
          </a:xfrm>
        </p:spPr>
        <p:txBody>
          <a:bodyPr>
            <a:normAutofit/>
          </a:bodyPr>
          <a:lstStyle/>
          <a:p>
            <a:r>
              <a:rPr lang="en-GB" sz="3200" dirty="0"/>
              <a:t>Deputyships for personal welfare decisions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84C1E44F-F851-9AF0-4FB2-12DB7202C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r="11798"/>
          <a:stretch>
            <a:fillRect/>
          </a:stretch>
        </p:blipFill>
        <p:spPr>
          <a:xfrm>
            <a:off x="3660872" y="0"/>
            <a:ext cx="8531128" cy="4137646"/>
          </a:xfrm>
          <a:custGeom>
            <a:avLst/>
            <a:gdLst>
              <a:gd name="connsiteX0" fmla="*/ 415160 w 11374837"/>
              <a:gd name="connsiteY0" fmla="*/ 0 h 4137646"/>
              <a:gd name="connsiteX1" fmla="*/ 11374837 w 11374837"/>
              <a:gd name="connsiteY1" fmla="*/ 0 h 4137646"/>
              <a:gd name="connsiteX2" fmla="*/ 11374837 w 11374837"/>
              <a:gd name="connsiteY2" fmla="*/ 4137646 h 4137646"/>
              <a:gd name="connsiteX3" fmla="*/ 0 w 11374837"/>
              <a:gd name="connsiteY3" fmla="*/ 4137646 h 4137646"/>
              <a:gd name="connsiteX4" fmla="*/ 0 w 11374837"/>
              <a:gd name="connsiteY4" fmla="*/ 404562 h 4137646"/>
              <a:gd name="connsiteX5" fmla="*/ 7271 w 11374837"/>
              <a:gd name="connsiteY5" fmla="*/ 332439 h 4137646"/>
              <a:gd name="connsiteX6" fmla="*/ 415160 w 11374837"/>
              <a:gd name="connsiteY6" fmla="*/ 0 h 413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74837" h="4137646">
                <a:moveTo>
                  <a:pt x="415160" y="0"/>
                </a:moveTo>
                <a:lnTo>
                  <a:pt x="11374837" y="0"/>
                </a:lnTo>
                <a:lnTo>
                  <a:pt x="11374837" y="4137646"/>
                </a:lnTo>
                <a:lnTo>
                  <a:pt x="0" y="4137646"/>
                </a:lnTo>
                <a:lnTo>
                  <a:pt x="0" y="404562"/>
                </a:lnTo>
                <a:lnTo>
                  <a:pt x="7271" y="332439"/>
                </a:lnTo>
                <a:cubicBezTo>
                  <a:pt x="46094" y="142716"/>
                  <a:pt x="213960" y="0"/>
                  <a:pt x="415160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8FDA35-295B-C34B-E3B4-10D7058501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1" y="5659126"/>
            <a:ext cx="1360973" cy="889169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94665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715F-6EC0-EBDF-1288-50658AAE39A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decisions can a deputy not make?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8211-BBB1-94B3-F5A7-FF2D1CC1283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deputy cannot make decisions outside of what they are granted authority to decide on by the court. 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deputy can never have the authority to: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Agree to a deprivation of liberty on behalf of P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Agree to marriage on behalf of P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Consent to engaging in sex on behalf of P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8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715F-6EC0-EBDF-1288-50658AAE39A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are the duties of a deputy?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8211-BBB1-94B3-F5A7-FF2D1CC1283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Must adhere to the Mental Capacity Act 2005 and associated guidance. This involves liaising with others and taking their views into account when making any decision.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Must act in the best interests of the vulnerable adult.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Must keep a record of any decisions that are made, including who was consulted.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Must provide annual reports to the Office of the Public Guardian, or as and when requested to do so.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the event of any significant dispute, the deputy should raise the issue with the Court of Protection for determination. </a:t>
            </a:r>
          </a:p>
        </p:txBody>
      </p:sp>
    </p:spTree>
    <p:extLst>
      <p:ext uri="{BB962C8B-B14F-4D97-AF65-F5344CB8AC3E}">
        <p14:creationId xmlns:p14="http://schemas.microsoft.com/office/powerpoint/2010/main" val="234810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715F-6EC0-EBDF-1288-50658AAE39A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does the court consider when appointing a deputy?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8211-BBB1-94B3-F5A7-FF2D1CC1283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connection of the proposed deputy to the vulnerable adult.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reasons for the application.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Whether the appointment of a deputy is in the vulnerable adult’s best interests and will benefit them.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Whether the benefit to the vulnerable adult could be achieved in any other way. </a:t>
            </a:r>
          </a:p>
        </p:txBody>
      </p:sp>
    </p:spTree>
    <p:extLst>
      <p:ext uri="{BB962C8B-B14F-4D97-AF65-F5344CB8AC3E}">
        <p14:creationId xmlns:p14="http://schemas.microsoft.com/office/powerpoint/2010/main" val="28543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715F-6EC0-EBDF-1288-50658AAE39A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8211-BBB1-94B3-F5A7-FF2D1CC1283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courts are resistant to deputyships for personal welfare decisions, noting that in most cases a deputyship would not be in the vulnerable adult’s best interests.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Generally deputyships are only granted in the most difficult and complex cases.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Some deputyships are sought for the wrong reasons. </a:t>
            </a:r>
          </a:p>
        </p:txBody>
      </p:sp>
    </p:spTree>
    <p:extLst>
      <p:ext uri="{BB962C8B-B14F-4D97-AF65-F5344CB8AC3E}">
        <p14:creationId xmlns:p14="http://schemas.microsoft.com/office/powerpoint/2010/main" val="171328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13D740-761D-074E-792A-4080189BA716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866772" y="941387"/>
            <a:ext cx="10572559" cy="2387600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E45D9D"/>
                </a:solidFill>
              </a:rPr>
              <a:t>Starting an application</a:t>
            </a:r>
            <a:endParaRPr lang="en-GB" sz="4400" b="1" dirty="0">
              <a:solidFill>
                <a:srgbClr val="E45D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36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3118-CECE-2D80-C796-BBA2C0479E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Things to do in advance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E96AA-EF61-5E58-27B2-C73D59A004D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Capacity must be properly assessed. This involves an assessment by a doctor or a social worker – it cannot be assumed that somebody lacks capacity.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Speak with professionals (social worker, doctors) to see what their views are. Would they agree with a deputyship being sought?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Consider issues that could get in the way. Is there a deprivation of liberty that needs to be approved first?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Ideally get all professionals and family members to agree with the deputyship. Avoid a deputyship if anyone opposes it.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Think carefully about whether you need the deputyship. Remember – it is not a replacement for parental responsibility and the courts have said only a minority of people require one. </a:t>
            </a:r>
          </a:p>
        </p:txBody>
      </p:sp>
    </p:spTree>
    <p:extLst>
      <p:ext uri="{BB962C8B-B14F-4D97-AF65-F5344CB8AC3E}">
        <p14:creationId xmlns:p14="http://schemas.microsoft.com/office/powerpoint/2010/main" val="400581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159F-B045-2A47-8DAD-20F6FF77B5F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Court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12590-E234-DAB2-FAF9-556E08A7915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200" y="1530221"/>
            <a:ext cx="10328564" cy="43365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Issue fee is £408.00.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Forms COP1, COP1B, COP3 and COP4 need to be completed (can be downloaded from gov.uk website).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Needs to be supported with a comprehensive statement saying why the deputyship is appropriate.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Application will take around 12 months to be dealt with by the court.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Can be done by a lay person, but sensible to get advice from a solicitor especially in relation to the statement in support.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Costs of instructing a solicitor to make the application is between £2000.00 to £3600.00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046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13D740-761D-074E-792A-4080189BA716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866772" y="941387"/>
            <a:ext cx="10572559" cy="2387600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b="1" dirty="0">
                <a:solidFill>
                  <a:srgbClr val="E45D9D"/>
                </a:solidFill>
              </a:rPr>
              <a:t>Is a deputyship needed? </a:t>
            </a:r>
          </a:p>
        </p:txBody>
      </p:sp>
    </p:spTree>
    <p:extLst>
      <p:ext uri="{BB962C8B-B14F-4D97-AF65-F5344CB8AC3E}">
        <p14:creationId xmlns:p14="http://schemas.microsoft.com/office/powerpoint/2010/main" val="4252584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deputyship necessary?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lvl="2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Deputyship is not appropriate in every case, and the courts have said that only in a minority of cases would deputyship be necessary. </a:t>
            </a:r>
          </a:p>
          <a:p>
            <a:pPr lvl="2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Parents and family always have a voice in the care of their child, and should always be involved in decision making. </a:t>
            </a:r>
          </a:p>
          <a:p>
            <a:pPr lvl="2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involvement of parents/family in decision making is protected by the Mental Capacity Act 2005, which states that they should be involved in any decisions. </a:t>
            </a:r>
          </a:p>
          <a:p>
            <a:pPr lvl="2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the event of disputes, the matter has to go to the Court of Protection, professionals cannot just do what they like. </a:t>
            </a:r>
          </a:p>
          <a:p>
            <a:pPr lvl="2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cases where matters are very complex, and where a number of decisions may need to be made, and where it would be most effective for a deputy to be appointed to make those decisions, deputyship might be appropriate.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223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84A467-353D-D42E-E0A2-D795CDEC927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8" name="Picture 1" descr="questionmark">
            <a:extLst>
              <a:ext uri="{FF2B5EF4-FFF2-40B4-BE49-F238E27FC236}">
                <a16:creationId xmlns:a16="http://schemas.microsoft.com/office/drawing/2014/main" id="{C61A76D7-2E49-9126-F9BA-CBE4C5680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E45D9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4606546" y="1726733"/>
            <a:ext cx="2978908" cy="297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9E3676-FB20-5084-9427-64E2DD9B753D}"/>
              </a:ext>
            </a:extLst>
          </p:cNvPr>
          <p:cNvSpPr txBox="1"/>
          <p:nvPr/>
        </p:nvSpPr>
        <p:spPr>
          <a:xfrm>
            <a:off x="3223034" y="4851918"/>
            <a:ext cx="659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Contact details: David.York@irwinmitchell.com</a:t>
            </a:r>
          </a:p>
        </p:txBody>
      </p:sp>
    </p:spTree>
    <p:extLst>
      <p:ext uri="{BB962C8B-B14F-4D97-AF65-F5344CB8AC3E}">
        <p14:creationId xmlns:p14="http://schemas.microsoft.com/office/powerpoint/2010/main" val="321273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What is a deputyship for personal welfare decisions?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What does a deputyship do?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When is a deputyship appropriate?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Potential difficulties and hurdles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How to commence an application.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Is it necessary?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60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BA91BC-5692-60AB-4585-BF41D0E4676C}"/>
              </a:ext>
            </a:extLst>
          </p:cNvPr>
          <p:cNvSpPr txBox="1"/>
          <p:nvPr/>
        </p:nvSpPr>
        <p:spPr>
          <a:xfrm>
            <a:off x="11289672" y="6596338"/>
            <a:ext cx="968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43185692-1</a:t>
            </a:r>
          </a:p>
        </p:txBody>
      </p:sp>
    </p:spTree>
    <p:extLst>
      <p:ext uri="{BB962C8B-B14F-4D97-AF65-F5344CB8AC3E}">
        <p14:creationId xmlns:p14="http://schemas.microsoft.com/office/powerpoint/2010/main" val="1773084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08810DD-3B9D-6D3D-11E0-4171A6998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312" y="3510241"/>
            <a:ext cx="5864173" cy="2970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A249CD-30AD-AA3D-0328-D4E73EBE3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87" y="3543752"/>
            <a:ext cx="5828612" cy="29371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D7DFEB-1765-5654-17E6-BB750DED0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90945"/>
            <a:ext cx="5821486" cy="28454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707170-1AEC-2EE8-B824-45B9A479E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15" y="293253"/>
            <a:ext cx="5778797" cy="30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8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1A7B-76C1-5FE9-DC70-6CE4F786F64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Decision making for children and decision making for adults who lack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5608B-9765-A9B0-0CB4-FACFF458416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Decisions made for children is governed by parental responsibility under The Children Act 1989 – the legal authority of a parent to make decisions for their child.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Parental responsibility ends when a child is 18 years old.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There is no way to extend parental responsibility.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 the case of a person who lacks the mental capacity to make decisions for themselves, the Mental Capacity Act 2005 applies. This can start to take effect when a child is 16 years old.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Decisions are still made based on what is in the individual’s best interests, but parents are no longer the “decision makers”. </a:t>
            </a:r>
          </a:p>
        </p:txBody>
      </p:sp>
    </p:spTree>
    <p:extLst>
      <p:ext uri="{BB962C8B-B14F-4D97-AF65-F5344CB8AC3E}">
        <p14:creationId xmlns:p14="http://schemas.microsoft.com/office/powerpoint/2010/main" val="189309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3854-0CFC-DA19-3A8E-90EF4784C0A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Best interests and decision making under the Mental Capacity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5B497-A475-9297-D04A-11ED6852150C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200" y="1530221"/>
            <a:ext cx="10065327" cy="4336569"/>
          </a:xfrm>
        </p:spPr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Any decision must be made in the individual’s best interests.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“decision maker” is usually a social worker (for social care decisions) or a doctor (for healthcare decisions).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goal when making any decision is to try to reach an agreement on what is in the individual’s best interests.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Any dispute as to best interests should go to the Court of Protection where a judge becomes the “decision maker”. </a:t>
            </a:r>
          </a:p>
        </p:txBody>
      </p:sp>
    </p:spTree>
    <p:extLst>
      <p:ext uri="{BB962C8B-B14F-4D97-AF65-F5344CB8AC3E}">
        <p14:creationId xmlns:p14="http://schemas.microsoft.com/office/powerpoint/2010/main" val="68470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0214-1C80-2898-B9AC-5B9A4C3322C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Who must be involved in best interests?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3B499-91BB-A796-1F4C-0D852965AB0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200" y="1530221"/>
            <a:ext cx="7934608" cy="4336569"/>
          </a:xfrm>
        </p:spPr>
        <p:txBody>
          <a:bodyPr>
            <a:normAutofit/>
          </a:bodyPr>
          <a:lstStyle/>
          <a:p>
            <a:pPr marL="0" lvl="2" indent="0">
              <a:spcAft>
                <a:spcPts val="1200"/>
              </a:spcAft>
              <a:buNone/>
            </a:pPr>
            <a:r>
              <a:rPr lang="en-GB" sz="2200" dirty="0"/>
              <a:t>Mental Capacity Act 2005 section 4 says:</a:t>
            </a:r>
          </a:p>
          <a:p>
            <a:pPr marL="457200" lvl="2" indent="-457200">
              <a:spcAft>
                <a:spcPts val="1200"/>
              </a:spcAft>
              <a:buFont typeface="+mj-lt"/>
              <a:buAutoNum type="alphaLcParenR"/>
            </a:pPr>
            <a:r>
              <a:rPr lang="en-GB" sz="2200" dirty="0"/>
              <a:t>Anyone named by the individual as someone to be consulted with, </a:t>
            </a:r>
          </a:p>
          <a:p>
            <a:pPr marL="457200" lvl="2" indent="-457200">
              <a:spcAft>
                <a:spcPts val="1200"/>
              </a:spcAft>
              <a:buFont typeface="+mj-lt"/>
              <a:buAutoNum type="alphaLcParenR"/>
            </a:pPr>
            <a:r>
              <a:rPr lang="en-GB" sz="2200" dirty="0"/>
              <a:t>Anyone engaged in caring for the person or interested in their welfare,</a:t>
            </a:r>
          </a:p>
          <a:p>
            <a:pPr marL="457200" lvl="2" indent="-457200">
              <a:spcAft>
                <a:spcPts val="1200"/>
              </a:spcAft>
              <a:buFont typeface="+mj-lt"/>
              <a:buAutoNum type="alphaLcParenR"/>
            </a:pPr>
            <a:r>
              <a:rPr lang="en-GB" sz="2200" dirty="0"/>
              <a:t>Any done of a lasting power of attorney granted by the individual, </a:t>
            </a:r>
          </a:p>
          <a:p>
            <a:pPr marL="457200" lvl="2" indent="-457200">
              <a:spcAft>
                <a:spcPts val="1200"/>
              </a:spcAft>
              <a:buFont typeface="+mj-lt"/>
              <a:buAutoNum type="alphaLcParenR"/>
            </a:pPr>
            <a:r>
              <a:rPr lang="en-GB" sz="2200" dirty="0"/>
              <a:t>Any deputy appointed by the court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FC367-2A9D-647A-106B-95E0B09CF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915" y="2249282"/>
            <a:ext cx="1970273" cy="19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1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13D740-761D-074E-792A-4080189BA716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3304515" y="2443066"/>
            <a:ext cx="8134816" cy="1376127"/>
          </a:xfrm>
        </p:spPr>
        <p:txBody>
          <a:bodyPr>
            <a:normAutofit/>
          </a:bodyPr>
          <a:lstStyle/>
          <a:p>
            <a:pPr algn="ctr"/>
            <a:r>
              <a:rPr lang="en-GB" sz="3800" dirty="0">
                <a:solidFill>
                  <a:srgbClr val="E45D9D"/>
                </a:solidFill>
              </a:rPr>
              <a:t>What is deputyship? </a:t>
            </a:r>
          </a:p>
        </p:txBody>
      </p:sp>
      <p:pic>
        <p:nvPicPr>
          <p:cNvPr id="3" name="Graphic 6" descr="Scales of justice outline">
            <a:extLst>
              <a:ext uri="{FF2B5EF4-FFF2-40B4-BE49-F238E27FC236}">
                <a16:creationId xmlns:a16="http://schemas.microsoft.com/office/drawing/2014/main" id="{ABE22454-E992-591D-9E8F-A0C5983E9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9232" y="1992891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9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EB85-2895-2D3C-D4CD-95E4850254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is “deputyship”?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C3F56-9AF0-6C64-D789-03CB90841C1C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2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be either for property and affairs, or personal welfare, or both. </a:t>
            </a:r>
          </a:p>
          <a:p>
            <a:pPr lvl="2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Application is made under section 16 of the Mental Capacity Act 2005, which is the power of the Court of Protection to appoint a deputy for an adult who lacks mental capacity. </a:t>
            </a:r>
          </a:p>
          <a:p>
            <a:pPr lvl="2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Grants the deputy the power to make decisions for the adult who lacks mental capacity. The deputy becomes the “decision maker”. </a:t>
            </a:r>
          </a:p>
          <a:p>
            <a:pPr lvl="2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Deputyships for property and affairs are very common, thousands are processed each year. Only a small number of deputyships for personal welfare decisions are sought. </a:t>
            </a:r>
          </a:p>
          <a:p>
            <a:pPr lvl="2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deputy is supervised by the Office of the Public Guardian. </a:t>
            </a:r>
          </a:p>
          <a:p>
            <a:pPr lvl="2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 is for the Court of Protection to determine whether to appoint a deputy and who that should be. </a:t>
            </a:r>
          </a:p>
        </p:txBody>
      </p:sp>
    </p:spTree>
    <p:extLst>
      <p:ext uri="{BB962C8B-B14F-4D97-AF65-F5344CB8AC3E}">
        <p14:creationId xmlns:p14="http://schemas.microsoft.com/office/powerpoint/2010/main" val="325200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715F-6EC0-EBDF-1288-50658AAE39A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Who can be a deputy?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8211-BBB1-94B3-F5A7-FF2D1CC1283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deputy must be over 18 years old.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They can be either a professional deputy, or a lay person.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Generally a deputy should not be somebody who is paid to deliver care to the vulnerable adult (risk of a conflict of interest).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There can be one or more deputies, who can act jointly or severally.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deputy must consent to their appointment, nobody can be forced to be a deputy. 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Court decision – code of practice refers to “reliable, trustworthy and has an appropriate level of skill and competence to carry out the necessary tasks”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6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715F-6EC0-EBDF-1288-50658AAE39A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decisions can a deputy make?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8211-BBB1-94B3-F5A7-FF2D1CC1283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deputy for personal welfare decisions is usually only granted authority to make decisions in specific areas. The courts do not grant welfare deputies broad powers. This can include (for example):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Decisions about where P lives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Decisions about P’s care and support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Decisions about who P has contact with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But not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Making decisions about medical treatment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358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itle 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itle 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itle 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itle 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itle 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itle 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itle 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itle 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itle 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itle 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itle 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itle 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itle 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itle 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ext Placeholder 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:MS" val="Title 1"/>
</p:tagLst>
</file>

<file path=ppt/theme/theme1.xml><?xml version="1.0" encoding="utf-8"?>
<a:theme xmlns:a="http://schemas.openxmlformats.org/drawingml/2006/main" name="SIV">
  <a:themeElements>
    <a:clrScheme name="A">
      <a:dk1>
        <a:srgbClr val="0C1B39"/>
      </a:dk1>
      <a:lt1>
        <a:sysClr val="window" lastClr="FFFFFF"/>
      </a:lt1>
      <a:dk2>
        <a:srgbClr val="0C1B39"/>
      </a:dk2>
      <a:lt2>
        <a:srgbClr val="EFEFEF"/>
      </a:lt2>
      <a:accent1>
        <a:srgbClr val="E45D9D"/>
      </a:accent1>
      <a:accent2>
        <a:srgbClr val="96A5C3"/>
      </a:accent2>
      <a:accent3>
        <a:srgbClr val="E45D9D"/>
      </a:accent3>
      <a:accent4>
        <a:srgbClr val="DBDDE1"/>
      </a:accent4>
      <a:accent5>
        <a:srgbClr val="EFEFEF"/>
      </a:accent5>
      <a:accent6>
        <a:srgbClr val="E45D9D"/>
      </a:accent6>
      <a:hlink>
        <a:srgbClr val="E49431"/>
      </a:hlink>
      <a:folHlink>
        <a:srgbClr val="96A5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V" id="{D947011A-87DA-4CE3-BB5E-62965DD367AC}" vid="{23330882-D660-425A-8E21-2D31682DCA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73450d-1c36-49c8-9316-f3e45eaac8b5" xsi:nil="true"/>
    <lcf76f155ced4ddcb4097134ff3c332f xmlns="f70d19b7-05bc-4d4a-99c5-4cb1b1091f93">
      <Terms xmlns="http://schemas.microsoft.com/office/infopath/2007/PartnerControls"/>
    </lcf76f155ced4ddcb4097134ff3c332f>
    <image xmlns="f70d19b7-05bc-4d4a-99c5-4cb1b1091f93" xsi:nil="true"/>
  </documentManagement>
</p:properties>
</file>

<file path=customXml/item2.xml>��< ? x m l   v e r s i o n = " 1 . 0 "   e n c o d i n g = " u t f - 1 6 " ? > < p r o p e r t i e s   x m l n s = " h t t p : / / w w w . i m a n a g e . c o m / w o r k / x m l s c h e m a " >  
     < d o c u m e n t i d > A C T I V E ! 4 3 1 8 5 6 9 2 . 1 < / d o c u m e n t i d >  
     < s e n d e r i d > 3 3 6 7 3 < / s e n d e r i d >  
     < s e n d e r e m a i l > J A N E . B E N N E T T @ I R W I N M I T C H E L L . C O M < / s e n d e r e m a i l >  
     < l a s t m o d i f i e d > 2 0 2 4 - 0 6 - 2 5 T 1 6 : 2 0 : 4 3 . 0 0 0 0 0 0 0 + 0 1 : 0 0 < / l a s t m o d i f i e d >  
     < d a t a b a s e > A C T I V E < / d a t a b a s e >  
 < / p r o p e r t i e s > 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DocumentProperties xmlns="http://www.novaplex.co.uk/templatestudio/v2/document" Package="fa3358d8-fa41-406b-997b-e189fb411c26" Blueprint="Standard" Language="English" DocumentState="Initialised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EFC1FDF4623B4DA4978CB9086118F1" ma:contentTypeVersion="22" ma:contentTypeDescription="Create a new document." ma:contentTypeScope="" ma:versionID="42c41842b174c2d0363a980da7cb6cbc">
  <xsd:schema xmlns:xsd="http://www.w3.org/2001/XMLSchema" xmlns:xs="http://www.w3.org/2001/XMLSchema" xmlns:p="http://schemas.microsoft.com/office/2006/metadata/properties" xmlns:ns2="9b73450d-1c36-49c8-9316-f3e45eaac8b5" xmlns:ns3="f70d19b7-05bc-4d4a-99c5-4cb1b1091f93" targetNamespace="http://schemas.microsoft.com/office/2006/metadata/properties" ma:root="true" ma:fieldsID="eb43af3aeba6c95e263ecbef61febcf8" ns2:_="" ns3:_="">
    <xsd:import namespace="9b73450d-1c36-49c8-9316-f3e45eaac8b5"/>
    <xsd:import namespace="f70d19b7-05bc-4d4a-99c5-4cb1b1091f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imag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3450d-1c36-49c8-9316-f3e45eaac8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74d5f45c-c64c-4d99-b98d-7052b9eec73a}" ma:internalName="TaxCatchAll" ma:showField="CatchAllData" ma:web="9b73450d-1c36-49c8-9316-f3e45eaac8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d19b7-05bc-4d4a-99c5-4cb1b1091f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hidden="true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hidden="true" ma:internalName="MediaServiceLocation" ma:readOnly="true">
      <xsd:simpleType>
        <xsd:restriction base="dms:Text"/>
      </xsd:simpleType>
    </xsd:element>
    <xsd:element name="MediaServiceOCR" ma:index="15" nillable="true" ma:displayName="MediaServiceOCR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3512c88-2248-4f2c-8239-0e4ae02459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mage" ma:index="25" nillable="true" ma:displayName="image" ma:format="Thumbnail" ma:internalName="image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D23CD6-0648-4CCE-BE59-F8C692CE72DA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f70d19b7-05bc-4d4a-99c5-4cb1b1091f93"/>
    <ds:schemaRef ds:uri="9b73450d-1c36-49c8-9316-f3e45eaac8b5"/>
  </ds:schemaRefs>
</ds:datastoreItem>
</file>

<file path=customXml/itemProps2.xml><?xml version="1.0" encoding="utf-8"?>
<ds:datastoreItem xmlns:ds="http://schemas.openxmlformats.org/officeDocument/2006/customXml" ds:itemID="{CD5D6EE5-11F0-4784-B140-1B6339881DE4}">
  <ds:schemaRefs>
    <ds:schemaRef ds:uri="http://www.imanage.com/work/xmlschema"/>
  </ds:schemaRefs>
</ds:datastoreItem>
</file>

<file path=customXml/itemProps3.xml><?xml version="1.0" encoding="utf-8"?>
<ds:datastoreItem xmlns:ds="http://schemas.openxmlformats.org/officeDocument/2006/customXml" ds:itemID="{28B79891-E9E9-402C-B916-5F20AAB56F3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D6994DC-C984-4F97-AB75-9457042A1769}">
  <ds:schemaRefs>
    <ds:schemaRef ds:uri="http://www.novaplex.co.uk/templatestudio/v2/document"/>
  </ds:schemaRefs>
</ds:datastoreItem>
</file>

<file path=customXml/itemProps5.xml><?xml version="1.0" encoding="utf-8"?>
<ds:datastoreItem xmlns:ds="http://schemas.openxmlformats.org/officeDocument/2006/customXml" ds:itemID="{801ED805-52D7-4EE1-9C9F-16154B8AB4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73450d-1c36-49c8-9316-f3e45eaac8b5"/>
    <ds:schemaRef ds:uri="f70d19b7-05bc-4d4a-99c5-4cb1b1091f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SIV</Template>
  <TotalTime>150</TotalTime>
  <Words>1319</Words>
  <Application>Microsoft Office PowerPoint</Application>
  <PresentationFormat>Widescreen</PresentationFormat>
  <Paragraphs>203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Calibri</vt:lpstr>
      <vt:lpstr>SIV</vt:lpstr>
      <vt:lpstr>PowerPoint Presentation</vt:lpstr>
      <vt:lpstr>Overview </vt:lpstr>
      <vt:lpstr>Decision making for children and decision making for adults who lack capacity</vt:lpstr>
      <vt:lpstr>Best interests and decision making under the Mental Capacity Act</vt:lpstr>
      <vt:lpstr>Who must be involved in best interests?</vt:lpstr>
      <vt:lpstr>PowerPoint Presentation</vt:lpstr>
      <vt:lpstr>What is “deputyship”? </vt:lpstr>
      <vt:lpstr>Who can be a deputy? </vt:lpstr>
      <vt:lpstr>What decisions can a deputy make? </vt:lpstr>
      <vt:lpstr>What decisions can a deputy not make?</vt:lpstr>
      <vt:lpstr>What are the duties of a deputy? </vt:lpstr>
      <vt:lpstr>What does the court consider when appointing a deputy? </vt:lpstr>
      <vt:lpstr>Difficulties</vt:lpstr>
      <vt:lpstr>PowerPoint Presentation</vt:lpstr>
      <vt:lpstr>Things to do in advance</vt:lpstr>
      <vt:lpstr>Court application</vt:lpstr>
      <vt:lpstr>PowerPoint Presentation</vt:lpstr>
      <vt:lpstr>Is deputyship necessary? </vt:lpstr>
      <vt:lpstr>Any Questions?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IMRevs</dc:creator>
  <cp:lastModifiedBy>David York</cp:lastModifiedBy>
  <cp:revision>4</cp:revision>
  <dcterms:created xsi:type="dcterms:W3CDTF">2024-06-25T13:39:52Z</dcterms:created>
  <dcterms:modified xsi:type="dcterms:W3CDTF">2024-07-02T15:37:30Z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0x010100DCEFC1FDF4623B4DA4978CB9086118F1</vt:lpwstr>
  </property>
  <property fmtid="{D5CDD505-2E9C-101B-9397-08002B2CF9AE}" pid="3" name="MediaServiceImageTags">
    <vt:lpwstr/>
  </property>
</Properties>
</file>